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2" r:id="rId5"/>
    <p:sldId id="276" r:id="rId6"/>
    <p:sldId id="268" r:id="rId7"/>
    <p:sldId id="286" r:id="rId8"/>
    <p:sldId id="290" r:id="rId9"/>
    <p:sldId id="295" r:id="rId10"/>
    <p:sldId id="291" r:id="rId11"/>
    <p:sldId id="292" r:id="rId12"/>
    <p:sldId id="293" r:id="rId13"/>
    <p:sldId id="287" r:id="rId14"/>
    <p:sldId id="294" r:id="rId15"/>
    <p:sldId id="296" r:id="rId16"/>
    <p:sldId id="297" r:id="rId17"/>
    <p:sldId id="298" r:id="rId18"/>
    <p:sldId id="299" r:id="rId19"/>
    <p:sldId id="288" r:id="rId20"/>
    <p:sldId id="289" r:id="rId21"/>
    <p:sldId id="269" r:id="rId22"/>
    <p:sldId id="270" r:id="rId23"/>
    <p:sldId id="300" r:id="rId2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E5"/>
    <a:srgbClr val="FF79CA"/>
    <a:srgbClr val="DA8DC7"/>
    <a:srgbClr val="845120"/>
    <a:srgbClr val="00A309"/>
    <a:srgbClr val="0D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04"/>
    <p:restoredTop sz="90519"/>
  </p:normalViewPr>
  <p:slideViewPr>
    <p:cSldViewPr snapToGrid="0" snapToObjects="1">
      <p:cViewPr varScale="1">
        <p:scale>
          <a:sx n="66" d="100"/>
          <a:sy n="66" d="100"/>
        </p:scale>
        <p:origin x="642" y="78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4F0F0-2ED9-6D4A-83B1-7602FE94DD56}" type="datetimeFigureOut">
              <a:t>6/8/2021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BA019-92B2-9F45-8216-992AC763007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084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571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8525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6125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9304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1802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1316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5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008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6539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4328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3306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070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8076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EF21-19B3-2145-BB8A-563D8109A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04BD-A546-A441-8E27-33655F0AF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34681-2020-0240-B13A-FAF24B2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A2D94-7118-7843-9371-7E46CA89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2EA2-A4D0-D34B-9DCD-8C18DD04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050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6AD8-B521-5049-B07C-1E37F7D5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15B22-BBE4-274E-BAD1-AA34F4F9C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13A2E-3A1A-B641-BC83-B2BF9A31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5660-6C4B-D84B-B5F5-F5970453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3E6C-65A6-0244-AC84-AE4CFA60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561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B4228-7CB3-9841-B8E0-422D6A4A7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96485-80AF-9E49-92BB-E890F5D9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7097-E33D-1345-957A-E26D499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53C1-6AC0-4745-9A09-8A590867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B777-3CE7-4840-970E-B0C65FD9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0371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9A6B-8D21-0D4B-8D72-F5C39D4C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D4D8-14FF-C74F-860A-E17984A2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82E9F-125D-6C40-8A31-6B5D62C8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B50A2-0B96-A94F-B0D1-F2EAD98E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E725-2585-5D4D-922A-C176AB02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7659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42FC-ED86-F74C-9F40-79014C2C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040F4-041E-244B-B882-D50779E1F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3A1FA-B4F5-144A-B165-E4684117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CEE1-FA54-EE4F-A49F-EB293F9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C870-89A9-1041-9FF8-C68BAE4A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533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8195-A6E2-B14F-B29C-897208B1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CC6F-2A17-0A41-8FEE-716470F69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643F2-6FE6-274A-9791-D06AEDC0B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20F55-DD58-8C4B-B726-919FC9E7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FD518-16F9-894B-940D-7B290E93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B9FF7-4047-7F44-A9C9-7FE744C2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248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4DE4-EBB3-2741-AA83-B68527C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B86ED-9E40-8647-AF9B-613022C0D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75F2E-D179-A743-9EF7-B470990F5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3123A-7DD4-5D4F-9BAE-1D4833D9B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4622C-9798-1646-83F1-2829FBE39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90495-62D3-7B4A-B1DD-FECF587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49253-8AA8-0D4D-B368-C5AFEB77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95831-4FE2-EC4B-BFC6-AAC3BC9A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355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443D-43A9-234A-A3B5-B5576658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0B8D2-C0D8-1745-9995-2F6C8B5C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E63FD-B3C4-3D4C-8900-6001B969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6EDE3-6A33-1A4C-9C59-05CE2B03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346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14351-62CE-4840-B9CD-2280C3E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52979-76F5-C44A-8FD7-5B2F2F1F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9E4A1-AE3C-5D47-9AC9-8AEC8B83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6241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45CB-BE8B-244B-A6DC-08F15CF48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307A-A817-2E44-A450-CF02D75E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18090-E85D-9742-9F0D-B9F5429A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BC07C-9D69-B447-9021-6786C7A2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9297D-0CCF-1B4E-B996-082CEA35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6049F-DAA0-4949-83FF-E336761F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4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16E5-8C19-644E-A9EA-15EDDE6E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B171C-C092-EA41-B238-94EFBFA39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27FC0-4320-2242-AA1A-FE6A81926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E7E41-34CC-FE47-8100-BF20E8C6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0F22C-FB9B-6C43-AE89-821F2FB4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6D4A3-0D63-6946-A769-77931BAD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953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CBA64-0EE7-FA4C-B90A-B27EF699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1606C-BD5E-C84D-BB3F-760CAEEF3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36A4-1EB1-4447-9B21-7BA6842CC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0CC26-9F1D-904D-90A9-20B3EE436F32}" type="datetimeFigureOut">
              <a:t>6/8/2021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420E0-52AA-3449-9C28-15E28FA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DF067-14A4-7A43-87FC-BEDF7A423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311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C99DDEA1-F04F-894E-9E00-E7E8B1C5F471}"/>
              </a:ext>
            </a:extLst>
          </p:cNvPr>
          <p:cNvSpPr/>
          <p:nvPr/>
        </p:nvSpPr>
        <p:spPr>
          <a:xfrm>
            <a:off x="1344592" y="2533454"/>
            <a:ext cx="9502814" cy="3567844"/>
          </a:xfrm>
          <a:custGeom>
            <a:avLst/>
            <a:gdLst>
              <a:gd name="connsiteX0" fmla="*/ 4861364 w 11157989"/>
              <a:gd name="connsiteY0" fmla="*/ 0 h 4739832"/>
              <a:gd name="connsiteX1" fmla="*/ 5220179 w 11157989"/>
              <a:gd name="connsiteY1" fmla="*/ 358816 h 4739832"/>
              <a:gd name="connsiteX2" fmla="*/ 5220179 w 11157989"/>
              <a:gd name="connsiteY2" fmla="*/ 1038829 h 4739832"/>
              <a:gd name="connsiteX3" fmla="*/ 5578994 w 11157989"/>
              <a:gd name="connsiteY3" fmla="*/ 680013 h 4739832"/>
              <a:gd name="connsiteX4" fmla="*/ 5937809 w 11157989"/>
              <a:gd name="connsiteY4" fmla="*/ 1038829 h 4739832"/>
              <a:gd name="connsiteX5" fmla="*/ 5937809 w 11157989"/>
              <a:gd name="connsiteY5" fmla="*/ 358816 h 4739832"/>
              <a:gd name="connsiteX6" fmla="*/ 6296624 w 11157989"/>
              <a:gd name="connsiteY6" fmla="*/ 0 h 4739832"/>
              <a:gd name="connsiteX7" fmla="*/ 6655439 w 11157989"/>
              <a:gd name="connsiteY7" fmla="*/ 358816 h 4739832"/>
              <a:gd name="connsiteX8" fmla="*/ 6655439 w 11157989"/>
              <a:gd name="connsiteY8" fmla="*/ 1038828 h 4739832"/>
              <a:gd name="connsiteX9" fmla="*/ 7014254 w 11157989"/>
              <a:gd name="connsiteY9" fmla="*/ 680013 h 4739832"/>
              <a:gd name="connsiteX10" fmla="*/ 7373069 w 11157989"/>
              <a:gd name="connsiteY10" fmla="*/ 1038828 h 4739832"/>
              <a:gd name="connsiteX11" fmla="*/ 7373069 w 11157989"/>
              <a:gd name="connsiteY11" fmla="*/ 358815 h 4739832"/>
              <a:gd name="connsiteX12" fmla="*/ 7731884 w 11157989"/>
              <a:gd name="connsiteY12" fmla="*/ 0 h 4739832"/>
              <a:gd name="connsiteX13" fmla="*/ 8090699 w 11157989"/>
              <a:gd name="connsiteY13" fmla="*/ 358815 h 4739832"/>
              <a:gd name="connsiteX14" fmla="*/ 8090699 w 11157989"/>
              <a:gd name="connsiteY14" fmla="*/ 1038828 h 4739832"/>
              <a:gd name="connsiteX15" fmla="*/ 8449514 w 11157989"/>
              <a:gd name="connsiteY15" fmla="*/ 680013 h 4739832"/>
              <a:gd name="connsiteX16" fmla="*/ 8808329 w 11157989"/>
              <a:gd name="connsiteY16" fmla="*/ 1038828 h 4739832"/>
              <a:gd name="connsiteX17" fmla="*/ 8808329 w 11157989"/>
              <a:gd name="connsiteY17" fmla="*/ 358815 h 4739832"/>
              <a:gd name="connsiteX18" fmla="*/ 9167144 w 11157989"/>
              <a:gd name="connsiteY18" fmla="*/ 0 h 4739832"/>
              <a:gd name="connsiteX19" fmla="*/ 9525959 w 11157989"/>
              <a:gd name="connsiteY19" fmla="*/ 358815 h 4739832"/>
              <a:gd name="connsiteX20" fmla="*/ 9525959 w 11157989"/>
              <a:gd name="connsiteY20" fmla="*/ 1038829 h 4739832"/>
              <a:gd name="connsiteX21" fmla="*/ 9884774 w 11157989"/>
              <a:gd name="connsiteY21" fmla="*/ 680013 h 4739832"/>
              <a:gd name="connsiteX22" fmla="*/ 10243589 w 11157989"/>
              <a:gd name="connsiteY22" fmla="*/ 1038829 h 4739832"/>
              <a:gd name="connsiteX23" fmla="*/ 10243589 w 11157989"/>
              <a:gd name="connsiteY23" fmla="*/ 1548114 h 4739832"/>
              <a:gd name="connsiteX24" fmla="*/ 11157989 w 11157989"/>
              <a:gd name="connsiteY24" fmla="*/ 2462514 h 4739832"/>
              <a:gd name="connsiteX25" fmla="*/ 10243589 w 11157989"/>
              <a:gd name="connsiteY25" fmla="*/ 3376914 h 4739832"/>
              <a:gd name="connsiteX26" fmla="*/ 10243589 w 11157989"/>
              <a:gd name="connsiteY26" fmla="*/ 3886200 h 4739832"/>
              <a:gd name="connsiteX27" fmla="*/ 9884774 w 11157989"/>
              <a:gd name="connsiteY27" fmla="*/ 4245015 h 4739832"/>
              <a:gd name="connsiteX28" fmla="*/ 9525959 w 11157989"/>
              <a:gd name="connsiteY28" fmla="*/ 3886200 h 4739832"/>
              <a:gd name="connsiteX29" fmla="*/ 9525959 w 11157989"/>
              <a:gd name="connsiteY29" fmla="*/ 4381017 h 4739832"/>
              <a:gd name="connsiteX30" fmla="*/ 9167144 w 11157989"/>
              <a:gd name="connsiteY30" fmla="*/ 4739832 h 4739832"/>
              <a:gd name="connsiteX31" fmla="*/ 8808329 w 11157989"/>
              <a:gd name="connsiteY31" fmla="*/ 4381017 h 4739832"/>
              <a:gd name="connsiteX32" fmla="*/ 8808329 w 11157989"/>
              <a:gd name="connsiteY32" fmla="*/ 3886200 h 4739832"/>
              <a:gd name="connsiteX33" fmla="*/ 8449514 w 11157989"/>
              <a:gd name="connsiteY33" fmla="*/ 4245015 h 4739832"/>
              <a:gd name="connsiteX34" fmla="*/ 8090699 w 11157989"/>
              <a:gd name="connsiteY34" fmla="*/ 3886200 h 4739832"/>
              <a:gd name="connsiteX35" fmla="*/ 8090699 w 11157989"/>
              <a:gd name="connsiteY35" fmla="*/ 4381017 h 4739832"/>
              <a:gd name="connsiteX36" fmla="*/ 7731884 w 11157989"/>
              <a:gd name="connsiteY36" fmla="*/ 4739832 h 4739832"/>
              <a:gd name="connsiteX37" fmla="*/ 7373069 w 11157989"/>
              <a:gd name="connsiteY37" fmla="*/ 4381017 h 4739832"/>
              <a:gd name="connsiteX38" fmla="*/ 7373069 w 11157989"/>
              <a:gd name="connsiteY38" fmla="*/ 3886200 h 4739832"/>
              <a:gd name="connsiteX39" fmla="*/ 7014254 w 11157989"/>
              <a:gd name="connsiteY39" fmla="*/ 4245015 h 4739832"/>
              <a:gd name="connsiteX40" fmla="*/ 6655439 w 11157989"/>
              <a:gd name="connsiteY40" fmla="*/ 3886200 h 4739832"/>
              <a:gd name="connsiteX41" fmla="*/ 6655439 w 11157989"/>
              <a:gd name="connsiteY41" fmla="*/ 4381017 h 4739832"/>
              <a:gd name="connsiteX42" fmla="*/ 6296624 w 11157989"/>
              <a:gd name="connsiteY42" fmla="*/ 4739832 h 4739832"/>
              <a:gd name="connsiteX43" fmla="*/ 5937809 w 11157989"/>
              <a:gd name="connsiteY43" fmla="*/ 4381017 h 4739832"/>
              <a:gd name="connsiteX44" fmla="*/ 5937809 w 11157989"/>
              <a:gd name="connsiteY44" fmla="*/ 3886200 h 4739832"/>
              <a:gd name="connsiteX45" fmla="*/ 5578994 w 11157989"/>
              <a:gd name="connsiteY45" fmla="*/ 4245015 h 4739832"/>
              <a:gd name="connsiteX46" fmla="*/ 5220179 w 11157989"/>
              <a:gd name="connsiteY46" fmla="*/ 3886200 h 4739832"/>
              <a:gd name="connsiteX47" fmla="*/ 5220179 w 11157989"/>
              <a:gd name="connsiteY47" fmla="*/ 4381017 h 4739832"/>
              <a:gd name="connsiteX48" fmla="*/ 4861364 w 11157989"/>
              <a:gd name="connsiteY48" fmla="*/ 4739832 h 4739832"/>
              <a:gd name="connsiteX49" fmla="*/ 4502549 w 11157989"/>
              <a:gd name="connsiteY49" fmla="*/ 4381017 h 4739832"/>
              <a:gd name="connsiteX50" fmla="*/ 4502549 w 11157989"/>
              <a:gd name="connsiteY50" fmla="*/ 3886200 h 4739832"/>
              <a:gd name="connsiteX51" fmla="*/ 4143734 w 11157989"/>
              <a:gd name="connsiteY51" fmla="*/ 4245015 h 4739832"/>
              <a:gd name="connsiteX52" fmla="*/ 3784919 w 11157989"/>
              <a:gd name="connsiteY52" fmla="*/ 3886200 h 4739832"/>
              <a:gd name="connsiteX53" fmla="*/ 3784919 w 11157989"/>
              <a:gd name="connsiteY53" fmla="*/ 4381017 h 4739832"/>
              <a:gd name="connsiteX54" fmla="*/ 3426106 w 11157989"/>
              <a:gd name="connsiteY54" fmla="*/ 4739832 h 4739832"/>
              <a:gd name="connsiteX55" fmla="*/ 3067291 w 11157989"/>
              <a:gd name="connsiteY55" fmla="*/ 4381017 h 4739832"/>
              <a:gd name="connsiteX56" fmla="*/ 3067291 w 11157989"/>
              <a:gd name="connsiteY56" fmla="*/ 3886200 h 4739832"/>
              <a:gd name="connsiteX57" fmla="*/ 2708477 w 11157989"/>
              <a:gd name="connsiteY57" fmla="*/ 4245015 h 4739832"/>
              <a:gd name="connsiteX58" fmla="*/ 2356952 w 11157989"/>
              <a:gd name="connsiteY58" fmla="*/ 3958514 h 4739832"/>
              <a:gd name="connsiteX59" fmla="*/ 2349662 w 11157989"/>
              <a:gd name="connsiteY59" fmla="*/ 3886203 h 4739832"/>
              <a:gd name="connsiteX60" fmla="*/ 2349662 w 11157989"/>
              <a:gd name="connsiteY60" fmla="*/ 4381017 h 4739832"/>
              <a:gd name="connsiteX61" fmla="*/ 1990847 w 11157989"/>
              <a:gd name="connsiteY61" fmla="*/ 4739832 h 4739832"/>
              <a:gd name="connsiteX62" fmla="*/ 1632032 w 11157989"/>
              <a:gd name="connsiteY62" fmla="*/ 4381017 h 4739832"/>
              <a:gd name="connsiteX63" fmla="*/ 1632032 w 11157989"/>
              <a:gd name="connsiteY63" fmla="*/ 3886202 h 4739832"/>
              <a:gd name="connsiteX64" fmla="*/ 1624741 w 11157989"/>
              <a:gd name="connsiteY64" fmla="*/ 3958514 h 4739832"/>
              <a:gd name="connsiteX65" fmla="*/ 1273216 w 11157989"/>
              <a:gd name="connsiteY65" fmla="*/ 4245015 h 4739832"/>
              <a:gd name="connsiteX66" fmla="*/ 914400 w 11157989"/>
              <a:gd name="connsiteY66" fmla="*/ 3886200 h 4739832"/>
              <a:gd name="connsiteX67" fmla="*/ 914400 w 11157989"/>
              <a:gd name="connsiteY67" fmla="*/ 3376914 h 4739832"/>
              <a:gd name="connsiteX68" fmla="*/ 0 w 11157989"/>
              <a:gd name="connsiteY68" fmla="*/ 2462514 h 4739832"/>
              <a:gd name="connsiteX69" fmla="*/ 914400 w 11157989"/>
              <a:gd name="connsiteY69" fmla="*/ 1548114 h 4739832"/>
              <a:gd name="connsiteX70" fmla="*/ 914400 w 11157989"/>
              <a:gd name="connsiteY70" fmla="*/ 1038829 h 4739832"/>
              <a:gd name="connsiteX71" fmla="*/ 1273216 w 11157989"/>
              <a:gd name="connsiteY71" fmla="*/ 680013 h 4739832"/>
              <a:gd name="connsiteX72" fmla="*/ 1624741 w 11157989"/>
              <a:gd name="connsiteY72" fmla="*/ 966515 h 4739832"/>
              <a:gd name="connsiteX73" fmla="*/ 1632032 w 11157989"/>
              <a:gd name="connsiteY73" fmla="*/ 1038827 h 4739832"/>
              <a:gd name="connsiteX74" fmla="*/ 1632032 w 11157989"/>
              <a:gd name="connsiteY74" fmla="*/ 358816 h 4739832"/>
              <a:gd name="connsiteX75" fmla="*/ 1990847 w 11157989"/>
              <a:gd name="connsiteY75" fmla="*/ 1 h 4739832"/>
              <a:gd name="connsiteX76" fmla="*/ 2349662 w 11157989"/>
              <a:gd name="connsiteY76" fmla="*/ 358816 h 4739832"/>
              <a:gd name="connsiteX77" fmla="*/ 2349662 w 11157989"/>
              <a:gd name="connsiteY77" fmla="*/ 1038826 h 4739832"/>
              <a:gd name="connsiteX78" fmla="*/ 2356952 w 11157989"/>
              <a:gd name="connsiteY78" fmla="*/ 966515 h 4739832"/>
              <a:gd name="connsiteX79" fmla="*/ 2708477 w 11157989"/>
              <a:gd name="connsiteY79" fmla="*/ 680013 h 4739832"/>
              <a:gd name="connsiteX80" fmla="*/ 3067291 w 11157989"/>
              <a:gd name="connsiteY80" fmla="*/ 1038829 h 4739832"/>
              <a:gd name="connsiteX81" fmla="*/ 3067291 w 11157989"/>
              <a:gd name="connsiteY81" fmla="*/ 358816 h 4739832"/>
              <a:gd name="connsiteX82" fmla="*/ 3426106 w 11157989"/>
              <a:gd name="connsiteY82" fmla="*/ 1 h 4739832"/>
              <a:gd name="connsiteX83" fmla="*/ 3784919 w 11157989"/>
              <a:gd name="connsiteY83" fmla="*/ 358816 h 4739832"/>
              <a:gd name="connsiteX84" fmla="*/ 3784919 w 11157989"/>
              <a:gd name="connsiteY84" fmla="*/ 1038829 h 4739832"/>
              <a:gd name="connsiteX85" fmla="*/ 4143734 w 11157989"/>
              <a:gd name="connsiteY85" fmla="*/ 680013 h 4739832"/>
              <a:gd name="connsiteX86" fmla="*/ 4502549 w 11157989"/>
              <a:gd name="connsiteY86" fmla="*/ 1038829 h 4739832"/>
              <a:gd name="connsiteX87" fmla="*/ 4502549 w 11157989"/>
              <a:gd name="connsiteY87" fmla="*/ 358816 h 4739832"/>
              <a:gd name="connsiteX88" fmla="*/ 4861364 w 11157989"/>
              <a:gd name="connsiteY88" fmla="*/ 0 h 473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157989" h="4739832">
                <a:moveTo>
                  <a:pt x="4861364" y="0"/>
                </a:moveTo>
                <a:cubicBezTo>
                  <a:pt x="5059532" y="0"/>
                  <a:pt x="5220179" y="160648"/>
                  <a:pt x="5220179" y="358816"/>
                </a:cubicBezTo>
                <a:lnTo>
                  <a:pt x="5220179" y="1038829"/>
                </a:lnTo>
                <a:cubicBezTo>
                  <a:pt x="5220179" y="840660"/>
                  <a:pt x="5380826" y="680013"/>
                  <a:pt x="5578994" y="680013"/>
                </a:cubicBezTo>
                <a:cubicBezTo>
                  <a:pt x="5777162" y="680013"/>
                  <a:pt x="5937809" y="840660"/>
                  <a:pt x="5937809" y="1038829"/>
                </a:cubicBezTo>
                <a:lnTo>
                  <a:pt x="5937809" y="358816"/>
                </a:lnTo>
                <a:cubicBezTo>
                  <a:pt x="5937809" y="160647"/>
                  <a:pt x="6098456" y="0"/>
                  <a:pt x="6296624" y="0"/>
                </a:cubicBezTo>
                <a:cubicBezTo>
                  <a:pt x="6494792" y="0"/>
                  <a:pt x="6655439" y="160647"/>
                  <a:pt x="6655439" y="358816"/>
                </a:cubicBezTo>
                <a:lnTo>
                  <a:pt x="6655439" y="1038828"/>
                </a:lnTo>
                <a:cubicBezTo>
                  <a:pt x="6655439" y="840660"/>
                  <a:pt x="6816086" y="680013"/>
                  <a:pt x="7014254" y="680013"/>
                </a:cubicBezTo>
                <a:cubicBezTo>
                  <a:pt x="7212422" y="680013"/>
                  <a:pt x="7373069" y="840660"/>
                  <a:pt x="7373069" y="1038828"/>
                </a:cubicBezTo>
                <a:lnTo>
                  <a:pt x="7373069" y="358815"/>
                </a:lnTo>
                <a:cubicBezTo>
                  <a:pt x="7373069" y="160647"/>
                  <a:pt x="7533716" y="0"/>
                  <a:pt x="7731884" y="0"/>
                </a:cubicBezTo>
                <a:cubicBezTo>
                  <a:pt x="7930052" y="0"/>
                  <a:pt x="8090699" y="160647"/>
                  <a:pt x="8090699" y="358815"/>
                </a:cubicBezTo>
                <a:lnTo>
                  <a:pt x="8090699" y="1038828"/>
                </a:lnTo>
                <a:cubicBezTo>
                  <a:pt x="8090699" y="840660"/>
                  <a:pt x="8251346" y="680013"/>
                  <a:pt x="8449514" y="680013"/>
                </a:cubicBezTo>
                <a:cubicBezTo>
                  <a:pt x="8647682" y="680013"/>
                  <a:pt x="8808329" y="840660"/>
                  <a:pt x="8808329" y="1038828"/>
                </a:cubicBezTo>
                <a:lnTo>
                  <a:pt x="8808329" y="358815"/>
                </a:lnTo>
                <a:cubicBezTo>
                  <a:pt x="8808329" y="160647"/>
                  <a:pt x="8968976" y="0"/>
                  <a:pt x="9167144" y="0"/>
                </a:cubicBezTo>
                <a:cubicBezTo>
                  <a:pt x="9365312" y="0"/>
                  <a:pt x="9525959" y="160647"/>
                  <a:pt x="9525959" y="358815"/>
                </a:cubicBezTo>
                <a:lnTo>
                  <a:pt x="9525959" y="1038829"/>
                </a:lnTo>
                <a:cubicBezTo>
                  <a:pt x="9525959" y="840660"/>
                  <a:pt x="9686606" y="680013"/>
                  <a:pt x="9884774" y="680013"/>
                </a:cubicBezTo>
                <a:cubicBezTo>
                  <a:pt x="10082942" y="680013"/>
                  <a:pt x="10243589" y="840660"/>
                  <a:pt x="10243589" y="1038829"/>
                </a:cubicBezTo>
                <a:lnTo>
                  <a:pt x="10243589" y="1548114"/>
                </a:lnTo>
                <a:cubicBezTo>
                  <a:pt x="10748598" y="1548114"/>
                  <a:pt x="11157989" y="1957505"/>
                  <a:pt x="11157989" y="2462514"/>
                </a:cubicBezTo>
                <a:cubicBezTo>
                  <a:pt x="11157989" y="2967523"/>
                  <a:pt x="10748598" y="3376914"/>
                  <a:pt x="10243589" y="3376914"/>
                </a:cubicBezTo>
                <a:lnTo>
                  <a:pt x="10243589" y="3886200"/>
                </a:lnTo>
                <a:cubicBezTo>
                  <a:pt x="10243589" y="4084368"/>
                  <a:pt x="10082942" y="4245015"/>
                  <a:pt x="9884774" y="4245015"/>
                </a:cubicBezTo>
                <a:cubicBezTo>
                  <a:pt x="9686606" y="4245015"/>
                  <a:pt x="9525959" y="4084368"/>
                  <a:pt x="9525959" y="3886200"/>
                </a:cubicBezTo>
                <a:lnTo>
                  <a:pt x="9525959" y="4381017"/>
                </a:lnTo>
                <a:cubicBezTo>
                  <a:pt x="9525959" y="4579185"/>
                  <a:pt x="9365312" y="4739832"/>
                  <a:pt x="9167144" y="4739832"/>
                </a:cubicBezTo>
                <a:cubicBezTo>
                  <a:pt x="8968976" y="4739832"/>
                  <a:pt x="8808329" y="4579185"/>
                  <a:pt x="8808329" y="4381017"/>
                </a:cubicBezTo>
                <a:lnTo>
                  <a:pt x="8808329" y="3886200"/>
                </a:lnTo>
                <a:cubicBezTo>
                  <a:pt x="8808329" y="4084368"/>
                  <a:pt x="8647682" y="4245015"/>
                  <a:pt x="8449514" y="4245015"/>
                </a:cubicBezTo>
                <a:cubicBezTo>
                  <a:pt x="8251346" y="4245015"/>
                  <a:pt x="8090699" y="4084368"/>
                  <a:pt x="8090699" y="3886200"/>
                </a:cubicBezTo>
                <a:lnTo>
                  <a:pt x="8090699" y="4381017"/>
                </a:lnTo>
                <a:cubicBezTo>
                  <a:pt x="8090699" y="4579185"/>
                  <a:pt x="7930052" y="4739832"/>
                  <a:pt x="7731884" y="4739832"/>
                </a:cubicBezTo>
                <a:cubicBezTo>
                  <a:pt x="7533716" y="4739832"/>
                  <a:pt x="7373069" y="4579185"/>
                  <a:pt x="7373069" y="4381017"/>
                </a:cubicBezTo>
                <a:lnTo>
                  <a:pt x="7373069" y="3886200"/>
                </a:lnTo>
                <a:cubicBezTo>
                  <a:pt x="7373069" y="4084368"/>
                  <a:pt x="7212422" y="4245015"/>
                  <a:pt x="7014254" y="4245015"/>
                </a:cubicBezTo>
                <a:cubicBezTo>
                  <a:pt x="6816086" y="4245015"/>
                  <a:pt x="6655439" y="4084368"/>
                  <a:pt x="6655439" y="3886200"/>
                </a:cubicBezTo>
                <a:lnTo>
                  <a:pt x="6655439" y="4381017"/>
                </a:lnTo>
                <a:cubicBezTo>
                  <a:pt x="6655439" y="4579185"/>
                  <a:pt x="6494792" y="4739832"/>
                  <a:pt x="6296624" y="4739832"/>
                </a:cubicBezTo>
                <a:cubicBezTo>
                  <a:pt x="6098456" y="4739832"/>
                  <a:pt x="5937809" y="4579185"/>
                  <a:pt x="5937809" y="4381017"/>
                </a:cubicBezTo>
                <a:lnTo>
                  <a:pt x="5937809" y="3886200"/>
                </a:lnTo>
                <a:cubicBezTo>
                  <a:pt x="5937809" y="4084368"/>
                  <a:pt x="5777162" y="4245015"/>
                  <a:pt x="5578994" y="4245015"/>
                </a:cubicBezTo>
                <a:cubicBezTo>
                  <a:pt x="5380826" y="4245015"/>
                  <a:pt x="5220179" y="4084368"/>
                  <a:pt x="5220179" y="3886200"/>
                </a:cubicBezTo>
                <a:lnTo>
                  <a:pt x="5220179" y="4381017"/>
                </a:lnTo>
                <a:cubicBezTo>
                  <a:pt x="5220179" y="4579185"/>
                  <a:pt x="5059532" y="4739832"/>
                  <a:pt x="4861364" y="4739832"/>
                </a:cubicBezTo>
                <a:cubicBezTo>
                  <a:pt x="4663196" y="4739832"/>
                  <a:pt x="4502549" y="4579185"/>
                  <a:pt x="4502549" y="4381017"/>
                </a:cubicBezTo>
                <a:lnTo>
                  <a:pt x="4502549" y="3886200"/>
                </a:lnTo>
                <a:cubicBezTo>
                  <a:pt x="4502549" y="4084368"/>
                  <a:pt x="4341902" y="4245015"/>
                  <a:pt x="4143734" y="4245015"/>
                </a:cubicBezTo>
                <a:cubicBezTo>
                  <a:pt x="3945566" y="4245015"/>
                  <a:pt x="3784919" y="4084368"/>
                  <a:pt x="3784919" y="3886200"/>
                </a:cubicBezTo>
                <a:lnTo>
                  <a:pt x="3784919" y="4381017"/>
                </a:lnTo>
                <a:cubicBezTo>
                  <a:pt x="3784919" y="4579185"/>
                  <a:pt x="3624273" y="4739832"/>
                  <a:pt x="3426106" y="4739832"/>
                </a:cubicBezTo>
                <a:cubicBezTo>
                  <a:pt x="3227938" y="4739832"/>
                  <a:pt x="3067291" y="4579185"/>
                  <a:pt x="3067291" y="4381017"/>
                </a:cubicBezTo>
                <a:lnTo>
                  <a:pt x="3067291" y="3886200"/>
                </a:lnTo>
                <a:cubicBezTo>
                  <a:pt x="3067291" y="4084368"/>
                  <a:pt x="2906644" y="4245015"/>
                  <a:pt x="2708477" y="4245015"/>
                </a:cubicBezTo>
                <a:cubicBezTo>
                  <a:pt x="2535080" y="4245015"/>
                  <a:pt x="2390409" y="4122020"/>
                  <a:pt x="2356952" y="3958514"/>
                </a:cubicBezTo>
                <a:lnTo>
                  <a:pt x="2349662" y="3886203"/>
                </a:lnTo>
                <a:lnTo>
                  <a:pt x="2349662" y="4381017"/>
                </a:lnTo>
                <a:cubicBezTo>
                  <a:pt x="2349662" y="4579185"/>
                  <a:pt x="2189015" y="4739832"/>
                  <a:pt x="1990847" y="4739832"/>
                </a:cubicBezTo>
                <a:cubicBezTo>
                  <a:pt x="1792679" y="4739832"/>
                  <a:pt x="1632032" y="4579185"/>
                  <a:pt x="1632032" y="4381017"/>
                </a:cubicBezTo>
                <a:lnTo>
                  <a:pt x="1632032" y="3886202"/>
                </a:lnTo>
                <a:lnTo>
                  <a:pt x="1624741" y="3958514"/>
                </a:lnTo>
                <a:cubicBezTo>
                  <a:pt x="1591285" y="4122020"/>
                  <a:pt x="1446613" y="4245015"/>
                  <a:pt x="1273216" y="4245015"/>
                </a:cubicBezTo>
                <a:cubicBezTo>
                  <a:pt x="1075048" y="4245015"/>
                  <a:pt x="914400" y="4084368"/>
                  <a:pt x="914400" y="3886200"/>
                </a:cubicBezTo>
                <a:lnTo>
                  <a:pt x="914400" y="3376914"/>
                </a:lnTo>
                <a:cubicBezTo>
                  <a:pt x="409391" y="3376914"/>
                  <a:pt x="0" y="2967523"/>
                  <a:pt x="0" y="2462514"/>
                </a:cubicBezTo>
                <a:cubicBezTo>
                  <a:pt x="0" y="1957505"/>
                  <a:pt x="409391" y="1548114"/>
                  <a:pt x="914400" y="1548114"/>
                </a:cubicBezTo>
                <a:lnTo>
                  <a:pt x="914400" y="1038829"/>
                </a:lnTo>
                <a:cubicBezTo>
                  <a:pt x="914400" y="840660"/>
                  <a:pt x="1075048" y="680013"/>
                  <a:pt x="1273216" y="680013"/>
                </a:cubicBezTo>
                <a:cubicBezTo>
                  <a:pt x="1446613" y="680013"/>
                  <a:pt x="1591285" y="803010"/>
                  <a:pt x="1624741" y="966515"/>
                </a:cubicBezTo>
                <a:lnTo>
                  <a:pt x="1632032" y="1038827"/>
                </a:lnTo>
                <a:lnTo>
                  <a:pt x="1632032" y="358816"/>
                </a:lnTo>
                <a:cubicBezTo>
                  <a:pt x="1632032" y="160648"/>
                  <a:pt x="1792679" y="1"/>
                  <a:pt x="1990847" y="1"/>
                </a:cubicBezTo>
                <a:cubicBezTo>
                  <a:pt x="2189015" y="1"/>
                  <a:pt x="2349662" y="160648"/>
                  <a:pt x="2349662" y="358816"/>
                </a:cubicBezTo>
                <a:lnTo>
                  <a:pt x="2349662" y="1038826"/>
                </a:lnTo>
                <a:lnTo>
                  <a:pt x="2356952" y="966515"/>
                </a:lnTo>
                <a:cubicBezTo>
                  <a:pt x="2390409" y="803009"/>
                  <a:pt x="2535080" y="680013"/>
                  <a:pt x="2708477" y="680013"/>
                </a:cubicBezTo>
                <a:cubicBezTo>
                  <a:pt x="2906644" y="680013"/>
                  <a:pt x="3067291" y="840660"/>
                  <a:pt x="3067291" y="1038829"/>
                </a:cubicBezTo>
                <a:lnTo>
                  <a:pt x="3067291" y="358816"/>
                </a:lnTo>
                <a:cubicBezTo>
                  <a:pt x="3067291" y="160648"/>
                  <a:pt x="3227938" y="1"/>
                  <a:pt x="3426106" y="1"/>
                </a:cubicBezTo>
                <a:cubicBezTo>
                  <a:pt x="3624273" y="1"/>
                  <a:pt x="3784919" y="160648"/>
                  <a:pt x="3784919" y="358816"/>
                </a:cubicBezTo>
                <a:lnTo>
                  <a:pt x="3784919" y="1038829"/>
                </a:lnTo>
                <a:cubicBezTo>
                  <a:pt x="3784919" y="840660"/>
                  <a:pt x="3945566" y="680013"/>
                  <a:pt x="4143734" y="680013"/>
                </a:cubicBezTo>
                <a:cubicBezTo>
                  <a:pt x="4341902" y="680013"/>
                  <a:pt x="4502549" y="840660"/>
                  <a:pt x="4502549" y="1038829"/>
                </a:cubicBezTo>
                <a:lnTo>
                  <a:pt x="4502549" y="358816"/>
                </a:lnTo>
                <a:cubicBezTo>
                  <a:pt x="4502549" y="160648"/>
                  <a:pt x="4663196" y="0"/>
                  <a:pt x="4861364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8E32332-E6FA-D84F-AA6E-6F8BA3410189}"/>
              </a:ext>
            </a:extLst>
          </p:cNvPr>
          <p:cNvSpPr/>
          <p:nvPr/>
        </p:nvSpPr>
        <p:spPr>
          <a:xfrm>
            <a:off x="0" y="0"/>
            <a:ext cx="12192001" cy="6898511"/>
          </a:xfrm>
          <a:prstGeom prst="frame">
            <a:avLst>
              <a:gd name="adj1" fmla="val 18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DE0986-D713-C54F-BD42-FF3CCA6570FD}"/>
              </a:ext>
            </a:extLst>
          </p:cNvPr>
          <p:cNvSpPr txBox="1"/>
          <p:nvPr/>
        </p:nvSpPr>
        <p:spPr>
          <a:xfrm>
            <a:off x="2077412" y="6157276"/>
            <a:ext cx="8037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Copperplate Gothic Bold" panose="020E0705020206020404" pitchFamily="34" charset="77"/>
                <a:ea typeface="Apple Color Emoji" pitchFamily="2" charset="0"/>
              </a:rPr>
              <a:t>NHÓM 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C4F223-6751-4347-AA17-E853FDA6FDD5}"/>
              </a:ext>
            </a:extLst>
          </p:cNvPr>
          <p:cNvSpPr txBox="1"/>
          <p:nvPr/>
        </p:nvSpPr>
        <p:spPr>
          <a:xfrm>
            <a:off x="679048" y="687175"/>
            <a:ext cx="10833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Al Tarikh" pitchFamily="2" charset="-78"/>
                <a:cs typeface="Al Tarikh" pitchFamily="2" charset="-78"/>
              </a:rPr>
              <a:t>THUYẾT TRÌNH</a:t>
            </a:r>
          </a:p>
          <a:p>
            <a:pPr algn="ctr"/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Al Tarikh" pitchFamily="2" charset="-78"/>
                <a:cs typeface="Al Tarikh" pitchFamily="2" charset="-78"/>
              </a:rPr>
              <a:t> CÔNG NGHỆ PHẦN MỀM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725721-2B49-9649-9142-C8AF9C833936}"/>
              </a:ext>
            </a:extLst>
          </p:cNvPr>
          <p:cNvSpPr txBox="1"/>
          <p:nvPr/>
        </p:nvSpPr>
        <p:spPr>
          <a:xfrm>
            <a:off x="870030" y="1641282"/>
            <a:ext cx="1132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 i="1">
                <a:solidFill>
                  <a:schemeClr val="accent6">
                    <a:lumMod val="75000"/>
                  </a:schemeClr>
                </a:solidFill>
                <a:latin typeface="Al Tarikh" pitchFamily="2" charset="-78"/>
                <a:cs typeface="Al Tarikh" pitchFamily="2" charset="-78"/>
              </a:rPr>
              <a:t>Đề tài: Xây dựng phần mềm quản lí shop thời trang</a:t>
            </a:r>
          </a:p>
        </p:txBody>
      </p:sp>
    </p:spTree>
    <p:extLst>
      <p:ext uri="{BB962C8B-B14F-4D97-AF65-F5344CB8AC3E}">
        <p14:creationId xmlns:p14="http://schemas.microsoft.com/office/powerpoint/2010/main" val="33904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MUA HÀNG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76E3B10-E01D-5145-AE39-6CB69F57F6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638" y="1264281"/>
            <a:ext cx="9224677" cy="4638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766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THANH TOÁN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76E3B10-E01D-5145-AE39-6CB69F57F63A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11823" y="1264281"/>
            <a:ext cx="9221491" cy="459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38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ĐĂNG KÍ THẺ TV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76E3B10-E01D-5145-AE39-6CB69F57F63A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3737428" y="1323789"/>
            <a:ext cx="5529943" cy="4535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50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Thiết kế hệ thống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875315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USECASE HỆ THỐNG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ACCB5C-D732-834C-B493-30226918A6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00" y="1323789"/>
            <a:ext cx="9074515" cy="4462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10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SƠ ĐỒ TUẦN TỰ LẬP HOÁ ĐƠN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7CDB5A-285E-ED47-9677-1808AAAB1B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4814" y="1495114"/>
            <a:ext cx="9006728" cy="4134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087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SƠ ĐỒ LỚP MỨC PHÂN TÍCH</a:t>
              </a:r>
            </a:p>
          </p:txBody>
        </p:sp>
      </p:grpSp>
      <p:pic>
        <p:nvPicPr>
          <p:cNvPr id="7" name="Picture 6" descr="186449051_2887062931612791_1340659379564792057_n">
            <a:extLst>
              <a:ext uri="{FF2B5EF4-FFF2-40B4-BE49-F238E27FC236}">
                <a16:creationId xmlns:a16="http://schemas.microsoft.com/office/drawing/2014/main" id="{0681F65A-87EE-3549-B6B7-0D1FA1919A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58319" y="1416050"/>
            <a:ext cx="9053223" cy="42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3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SƠ ĐỒ LỚP MỨC THIẾT KẾ</a:t>
              </a:r>
            </a:p>
          </p:txBody>
        </p:sp>
      </p:grpSp>
      <p:pic>
        <p:nvPicPr>
          <p:cNvPr id="7" name="Picture 6" descr="185128239_496752198412116_2221423989991498340_n">
            <a:extLst>
              <a:ext uri="{FF2B5EF4-FFF2-40B4-BE49-F238E27FC236}">
                <a16:creationId xmlns:a16="http://schemas.microsoft.com/office/drawing/2014/main" id="{7C96F008-518E-5B47-8E69-D4068FB7D1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2305" y="1250632"/>
            <a:ext cx="8929237" cy="46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2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SƠ ĐỒ DIAGRAM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8" y="1264281"/>
            <a:ext cx="9492342" cy="46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Cài đặt và kiểm thử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550300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A244DC7-C254-BF47-9DB7-D0F07DA95CB0}"/>
              </a:ext>
            </a:extLst>
          </p:cNvPr>
          <p:cNvGrpSpPr/>
          <p:nvPr/>
        </p:nvGrpSpPr>
        <p:grpSpPr>
          <a:xfrm>
            <a:off x="4216468" y="5583152"/>
            <a:ext cx="7209486" cy="933121"/>
            <a:chOff x="4216468" y="405707"/>
            <a:chExt cx="7209486" cy="93312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B05F11-1E89-1B4A-842C-71AF0826EE4B}"/>
                </a:ext>
              </a:extLst>
            </p:cNvPr>
            <p:cNvGrpSpPr/>
            <p:nvPr/>
          </p:nvGrpSpPr>
          <p:grpSpPr>
            <a:xfrm>
              <a:off x="4216468" y="405707"/>
              <a:ext cx="6961722" cy="858692"/>
              <a:chOff x="4756569" y="167713"/>
              <a:chExt cx="6961722" cy="858692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11B18E66-DD1D-1645-A925-32085242A5A6}"/>
                  </a:ext>
                </a:extLst>
              </p:cNvPr>
              <p:cNvSpPr/>
              <p:nvPr/>
            </p:nvSpPr>
            <p:spPr>
              <a:xfrm>
                <a:off x="5491352" y="267011"/>
                <a:ext cx="6226939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ea typeface="Apple Color Emoji" pitchFamily="2" charset="0"/>
                    <a:cs typeface="Calibri" panose="020F0502020204030204" pitchFamily="34" charset="0"/>
                  </a:rPr>
                  <a:t>Kết luận</a:t>
                </a:r>
                <a:endParaRPr lang="en-VN" sz="2000">
                  <a:latin typeface="Calibri" panose="020F0502020204030204" pitchFamily="34" charset="0"/>
                  <a:ea typeface="Apple Color Emoji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382982C-4FB1-E74E-981A-6B43262154CA}"/>
                  </a:ext>
                </a:extLst>
              </p:cNvPr>
              <p:cNvSpPr/>
              <p:nvPr/>
            </p:nvSpPr>
            <p:spPr>
              <a:xfrm>
                <a:off x="4756569" y="167713"/>
                <a:ext cx="871791" cy="8586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  <a:ea typeface="Apple Color Emoji" pitchFamily="2" charset="0"/>
                    <a:cs typeface="Al Nile" pitchFamily="2" charset="-78"/>
                  </a:rPr>
                  <a:t>05</a:t>
                </a:r>
              </a:p>
            </p:txBody>
          </p:sp>
        </p:grpSp>
        <p:pic>
          <p:nvPicPr>
            <p:cNvPr id="53" name="Graphic 52" descr="Leaf">
              <a:extLst>
                <a:ext uri="{FF2B5EF4-FFF2-40B4-BE49-F238E27FC236}">
                  <a16:creationId xmlns:a16="http://schemas.microsoft.com/office/drawing/2014/main" id="{6B17CD88-87CB-A446-BE3A-EBCC5B49C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036920" y="949794"/>
              <a:ext cx="389034" cy="38903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1E82BA-33CA-0249-8CF8-E52B481E0DA8}"/>
              </a:ext>
            </a:extLst>
          </p:cNvPr>
          <p:cNvGrpSpPr/>
          <p:nvPr/>
        </p:nvGrpSpPr>
        <p:grpSpPr>
          <a:xfrm>
            <a:off x="199993" y="1073269"/>
            <a:ext cx="4700939" cy="4463332"/>
            <a:chOff x="-148571" y="1707621"/>
            <a:chExt cx="4700939" cy="44633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8897AE-4F27-2A46-A14C-0D7A7E1A99B3}"/>
                </a:ext>
              </a:extLst>
            </p:cNvPr>
            <p:cNvGrpSpPr/>
            <p:nvPr/>
          </p:nvGrpSpPr>
          <p:grpSpPr>
            <a:xfrm>
              <a:off x="-148571" y="1707621"/>
              <a:ext cx="4539988" cy="4414571"/>
              <a:chOff x="665816" y="1536171"/>
              <a:chExt cx="4539988" cy="441457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58B05C-7C97-0D49-A82D-05417A076F8E}"/>
                  </a:ext>
                </a:extLst>
              </p:cNvPr>
              <p:cNvGrpSpPr/>
              <p:nvPr/>
            </p:nvGrpSpPr>
            <p:grpSpPr>
              <a:xfrm>
                <a:off x="665816" y="1643150"/>
                <a:ext cx="4539988" cy="4186060"/>
                <a:chOff x="665816" y="1643150"/>
                <a:chExt cx="4539988" cy="418606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74AAD5D-AFC6-1943-9728-12A3FD821BA0}"/>
                    </a:ext>
                  </a:extLst>
                </p:cNvPr>
                <p:cNvGrpSpPr/>
                <p:nvPr/>
              </p:nvGrpSpPr>
              <p:grpSpPr>
                <a:xfrm>
                  <a:off x="1820842" y="2372078"/>
                  <a:ext cx="2508271" cy="2714271"/>
                  <a:chOff x="1820842" y="2372078"/>
                  <a:chExt cx="2508271" cy="2714271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0864A517-1DD8-6446-B50B-7AC9EA47AF50}"/>
                      </a:ext>
                    </a:extLst>
                  </p:cNvPr>
                  <p:cNvGrpSpPr/>
                  <p:nvPr/>
                </p:nvGrpSpPr>
                <p:grpSpPr>
                  <a:xfrm>
                    <a:off x="2935811" y="2372078"/>
                    <a:ext cx="1393302" cy="2714271"/>
                    <a:chOff x="6096000" y="2117443"/>
                    <a:chExt cx="1082233" cy="2129742"/>
                  </a:xfrm>
                </p:grpSpPr>
                <p:sp>
                  <p:nvSpPr>
                    <p:cNvPr id="10" name="Freeform 9">
                      <a:extLst>
                        <a:ext uri="{FF2B5EF4-FFF2-40B4-BE49-F238E27FC236}">
                          <a16:creationId xmlns:a16="http://schemas.microsoft.com/office/drawing/2014/main" id="{55AB123A-1C2A-E648-92E9-62DC18E1E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117443"/>
                      <a:ext cx="1082233" cy="1064871"/>
                    </a:xfrm>
                    <a:custGeom>
                      <a:avLst/>
                      <a:gdLst>
                        <a:gd name="connsiteX0" fmla="*/ 0 w 1082233"/>
                        <a:gd name="connsiteY0" fmla="*/ 0 h 1064871"/>
                        <a:gd name="connsiteX1" fmla="*/ 1082233 w 1082233"/>
                        <a:gd name="connsiteY1" fmla="*/ 1064871 h 1064871"/>
                        <a:gd name="connsiteX2" fmla="*/ 0 w 1082233"/>
                        <a:gd name="connsiteY2" fmla="*/ 1064871 h 1064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82233" h="1064871">
                          <a:moveTo>
                            <a:pt x="0" y="0"/>
                          </a:moveTo>
                          <a:cubicBezTo>
                            <a:pt x="597701" y="0"/>
                            <a:pt x="1082233" y="476759"/>
                            <a:pt x="1082233" y="1064871"/>
                          </a:cubicBezTo>
                          <a:lnTo>
                            <a:pt x="0" y="1064871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VN"/>
                    </a:p>
                  </p:txBody>
                </p:sp>
                <p:sp>
                  <p:nvSpPr>
                    <p:cNvPr id="11" name="Freeform 10">
                      <a:extLst>
                        <a:ext uri="{FF2B5EF4-FFF2-40B4-BE49-F238E27FC236}">
                          <a16:creationId xmlns:a16="http://schemas.microsoft.com/office/drawing/2014/main" id="{1AA47BB2-E38F-6241-A270-ED0233BFB2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96000" y="3182314"/>
                      <a:ext cx="1082233" cy="1064871"/>
                    </a:xfrm>
                    <a:custGeom>
                      <a:avLst/>
                      <a:gdLst>
                        <a:gd name="connsiteX0" fmla="*/ 0 w 1082233"/>
                        <a:gd name="connsiteY0" fmla="*/ 0 h 1064871"/>
                        <a:gd name="connsiteX1" fmla="*/ 1082233 w 1082233"/>
                        <a:gd name="connsiteY1" fmla="*/ 1064871 h 1064871"/>
                        <a:gd name="connsiteX2" fmla="*/ 0 w 1082233"/>
                        <a:gd name="connsiteY2" fmla="*/ 1064871 h 1064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82233" h="1064871">
                          <a:moveTo>
                            <a:pt x="0" y="0"/>
                          </a:moveTo>
                          <a:cubicBezTo>
                            <a:pt x="597701" y="0"/>
                            <a:pt x="1082233" y="476759"/>
                            <a:pt x="1082233" y="1064871"/>
                          </a:cubicBezTo>
                          <a:lnTo>
                            <a:pt x="0" y="1064871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VN"/>
                    </a:p>
                  </p:txBody>
                </p:sp>
              </p:grpSp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1552A8DA-C883-4B4A-B6C6-B2A83C2F5B44}"/>
                      </a:ext>
                    </a:extLst>
                  </p:cNvPr>
                  <p:cNvSpPr/>
                  <p:nvPr/>
                </p:nvSpPr>
                <p:spPr>
                  <a:xfrm>
                    <a:off x="1820842" y="2586037"/>
                    <a:ext cx="2229936" cy="23002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>
                    <a:outerShdw blurRad="127000" dist="38100" dir="2700000" sx="99000" sy="99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VN" sz="2800" b="1">
                        <a:solidFill>
                          <a:schemeClr val="accent6">
                            <a:lumMod val="75000"/>
                          </a:schemeClr>
                        </a:solidFill>
                        <a:ea typeface="Apple Color Emoji" pitchFamily="2" charset="0"/>
                        <a:cs typeface="Didot" panose="02000503000000020003" pitchFamily="2" charset="-79"/>
                      </a:rPr>
                      <a:t>MỤC LỤC</a:t>
                    </a:r>
                  </a:p>
                </p:txBody>
              </p:sp>
            </p:grp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8D36A282-AFD7-2A42-B7C1-C5BBD1B2992F}"/>
                    </a:ext>
                  </a:extLst>
                </p:cNvPr>
                <p:cNvSpPr/>
                <p:nvPr/>
              </p:nvSpPr>
              <p:spPr>
                <a:xfrm>
                  <a:off x="665816" y="1643150"/>
                  <a:ext cx="4539988" cy="4186060"/>
                </a:xfrm>
                <a:prstGeom prst="arc">
                  <a:avLst>
                    <a:gd name="adj1" fmla="val 16200000"/>
                    <a:gd name="adj2" fmla="val 5428898"/>
                  </a:avLst>
                </a:prstGeom>
                <a:ln w="190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VN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A510AF1-6463-6345-B51E-C0CB58833380}"/>
                  </a:ext>
                </a:extLst>
              </p:cNvPr>
              <p:cNvSpPr/>
              <p:nvPr/>
            </p:nvSpPr>
            <p:spPr>
              <a:xfrm flipH="1" flipV="1">
                <a:off x="2830372" y="1536171"/>
                <a:ext cx="210875" cy="21395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7A2F423-2CE5-2448-82F4-C3DC8839D039}"/>
                  </a:ext>
                </a:extLst>
              </p:cNvPr>
              <p:cNvSpPr/>
              <p:nvPr/>
            </p:nvSpPr>
            <p:spPr>
              <a:xfrm flipH="1" flipV="1">
                <a:off x="2848096" y="5736783"/>
                <a:ext cx="210875" cy="21395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A643606-78F6-1149-B913-20D1EE967CCB}"/>
                </a:ext>
              </a:extLst>
            </p:cNvPr>
            <p:cNvSpPr/>
            <p:nvPr/>
          </p:nvSpPr>
          <p:spPr>
            <a:xfrm flipH="1" flipV="1">
              <a:off x="3305296" y="2072082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B03A0F-7089-614A-922E-5A93FAC18277}"/>
                </a:ext>
              </a:extLst>
            </p:cNvPr>
            <p:cNvSpPr/>
            <p:nvPr/>
          </p:nvSpPr>
          <p:spPr>
            <a:xfrm flipH="1" flipV="1">
              <a:off x="4163993" y="3021959"/>
              <a:ext cx="366592" cy="34991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C1EB08-6543-CC49-9BA8-ACAE6F5546E7}"/>
                </a:ext>
              </a:extLst>
            </p:cNvPr>
            <p:cNvSpPr/>
            <p:nvPr/>
          </p:nvSpPr>
          <p:spPr>
            <a:xfrm flipH="1" flipV="1">
              <a:off x="4185776" y="4101002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DA248C-4057-AC4B-A5F1-A121C3E16FDA}"/>
                </a:ext>
              </a:extLst>
            </p:cNvPr>
            <p:cNvSpPr/>
            <p:nvPr/>
          </p:nvSpPr>
          <p:spPr>
            <a:xfrm flipH="1" flipV="1">
              <a:off x="3567213" y="5082842"/>
              <a:ext cx="366592" cy="34991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85CEA7-BCE7-D845-9E7A-F0BE1FA6496A}"/>
                </a:ext>
              </a:extLst>
            </p:cNvPr>
            <p:cNvSpPr/>
            <p:nvPr/>
          </p:nvSpPr>
          <p:spPr>
            <a:xfrm flipH="1" flipV="1">
              <a:off x="2634779" y="5821039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3C0404-21B4-1C4A-A97A-B2F912D32866}"/>
              </a:ext>
            </a:extLst>
          </p:cNvPr>
          <p:cNvCxnSpPr>
            <a:cxnSpLocks/>
            <a:stCxn id="22" idx="3"/>
            <a:endCxn id="26" idx="2"/>
          </p:cNvCxnSpPr>
          <p:nvPr/>
        </p:nvCxnSpPr>
        <p:spPr>
          <a:xfrm flipV="1">
            <a:off x="3966766" y="1123220"/>
            <a:ext cx="589919" cy="3657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1C9715-62DB-D140-88E4-06A3F02E48F6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4879149" y="2434206"/>
            <a:ext cx="444402" cy="1283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51D2F0-6B5B-EF48-A4BA-EBDD2ED4B1E4}"/>
              </a:ext>
            </a:extLst>
          </p:cNvPr>
          <p:cNvCxnSpPr>
            <a:cxnSpLocks/>
            <a:stCxn id="24" idx="2"/>
            <a:endCxn id="28" idx="2"/>
          </p:cNvCxnSpPr>
          <p:nvPr/>
        </p:nvCxnSpPr>
        <p:spPr>
          <a:xfrm>
            <a:off x="4900932" y="3641607"/>
            <a:ext cx="671050" cy="197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8CADD3-56BB-3641-80FB-3FA9CDC986E3}"/>
              </a:ext>
            </a:extLst>
          </p:cNvPr>
          <p:cNvCxnSpPr>
            <a:cxnSpLocks/>
            <a:stCxn id="25" idx="2"/>
            <a:endCxn id="29" idx="2"/>
          </p:cNvCxnSpPr>
          <p:nvPr/>
        </p:nvCxnSpPr>
        <p:spPr>
          <a:xfrm>
            <a:off x="4282369" y="4623447"/>
            <a:ext cx="1346387" cy="2647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5DC86A-7327-E245-9A0D-4CDBE28A0963}"/>
              </a:ext>
            </a:extLst>
          </p:cNvPr>
          <p:cNvGrpSpPr/>
          <p:nvPr/>
        </p:nvGrpSpPr>
        <p:grpSpPr>
          <a:xfrm>
            <a:off x="4556685" y="693874"/>
            <a:ext cx="6946468" cy="5640227"/>
            <a:chOff x="4556685" y="693874"/>
            <a:chExt cx="6946468" cy="56402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76A85E-A259-0B46-B277-23D57FC3E955}"/>
                </a:ext>
              </a:extLst>
            </p:cNvPr>
            <p:cNvGrpSpPr/>
            <p:nvPr/>
          </p:nvGrpSpPr>
          <p:grpSpPr>
            <a:xfrm>
              <a:off x="4556685" y="693874"/>
              <a:ext cx="6946468" cy="858692"/>
              <a:chOff x="5096786" y="455880"/>
              <a:chExt cx="6946468" cy="858692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B82054F-789E-CC41-8308-67FD9387AB9C}"/>
                  </a:ext>
                </a:extLst>
              </p:cNvPr>
              <p:cNvSpPr/>
              <p:nvPr/>
            </p:nvSpPr>
            <p:spPr>
              <a:xfrm>
                <a:off x="5816315" y="469805"/>
                <a:ext cx="6226939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ea typeface="Apple Color Emoji" pitchFamily="2" charset="0"/>
                    <a:cs typeface="Calibri" panose="020F0502020204030204" pitchFamily="34" charset="0"/>
                  </a:rPr>
                  <a:t>Khảo sát hiện trạng và xác định yêu cầu</a:t>
                </a:r>
                <a:endParaRPr lang="en-VN" sz="2000">
                  <a:latin typeface="Calibri" panose="020F0502020204030204" pitchFamily="34" charset="0"/>
                  <a:ea typeface="Apple Color Emoji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12A2DF-2F59-D34B-8D03-DF9C323C80AC}"/>
                  </a:ext>
                </a:extLst>
              </p:cNvPr>
              <p:cNvSpPr/>
              <p:nvPr/>
            </p:nvSpPr>
            <p:spPr>
              <a:xfrm>
                <a:off x="5096786" y="455880"/>
                <a:ext cx="871791" cy="8586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  <a:ea typeface="Apple Color Emoji" pitchFamily="2" charset="0"/>
                    <a:cs typeface="Al Nile" pitchFamily="2" charset="-78"/>
                  </a:rPr>
                  <a:t>01</a:t>
                </a:r>
              </a:p>
            </p:txBody>
          </p:sp>
        </p:grpSp>
        <p:pic>
          <p:nvPicPr>
            <p:cNvPr id="86" name="Graphic 85" descr="Leaf">
              <a:extLst>
                <a:ext uri="{FF2B5EF4-FFF2-40B4-BE49-F238E27FC236}">
                  <a16:creationId xmlns:a16="http://schemas.microsoft.com/office/drawing/2014/main" id="{10EA24F6-C71E-8D44-9621-50689899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036920" y="949794"/>
              <a:ext cx="389034" cy="389034"/>
            </a:xfrm>
            <a:prstGeom prst="rect">
              <a:avLst/>
            </a:prstGeom>
          </p:spPr>
        </p:pic>
        <p:pic>
          <p:nvPicPr>
            <p:cNvPr id="56" name="Graphic 55" descr="Leaf">
              <a:extLst>
                <a:ext uri="{FF2B5EF4-FFF2-40B4-BE49-F238E27FC236}">
                  <a16:creationId xmlns:a16="http://schemas.microsoft.com/office/drawing/2014/main" id="{1BD48CA3-BCAE-DB4C-B0D7-6B23FB36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394528" y="5784100"/>
              <a:ext cx="550001" cy="55000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EA6E5F-CC77-CA48-AA84-71AABD2818C6}"/>
              </a:ext>
            </a:extLst>
          </p:cNvPr>
          <p:cNvGrpSpPr/>
          <p:nvPr/>
        </p:nvGrpSpPr>
        <p:grpSpPr>
          <a:xfrm>
            <a:off x="5628756" y="4489367"/>
            <a:ext cx="6006231" cy="864432"/>
            <a:chOff x="5685212" y="4761883"/>
            <a:chExt cx="6006231" cy="86443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6B82C2A-C44E-DD46-8678-B69911A59930}"/>
                </a:ext>
              </a:extLst>
            </p:cNvPr>
            <p:cNvGrpSpPr/>
            <p:nvPr/>
          </p:nvGrpSpPr>
          <p:grpSpPr>
            <a:xfrm>
              <a:off x="5685212" y="4761883"/>
              <a:ext cx="6006231" cy="864432"/>
              <a:chOff x="5948466" y="4855513"/>
              <a:chExt cx="6006231" cy="864432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836E259-63A1-B64B-8388-EE58C1E00555}"/>
                  </a:ext>
                </a:extLst>
              </p:cNvPr>
              <p:cNvSpPr/>
              <p:nvPr/>
            </p:nvSpPr>
            <p:spPr>
              <a:xfrm>
                <a:off x="6538882" y="4965603"/>
                <a:ext cx="5415815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b="1"/>
                  <a:t>Cài đặt và kiểm thử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044CF48-FB1E-C048-9F4C-98402D073785}"/>
                  </a:ext>
                </a:extLst>
              </p:cNvPr>
              <p:cNvSpPr/>
              <p:nvPr/>
            </p:nvSpPr>
            <p:spPr>
              <a:xfrm>
                <a:off x="5948466" y="4855513"/>
                <a:ext cx="867780" cy="7977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04</a:t>
                </a:r>
              </a:p>
            </p:txBody>
          </p:sp>
        </p:grpSp>
        <p:pic>
          <p:nvPicPr>
            <p:cNvPr id="87" name="Graphic 86" descr="Leaf">
              <a:extLst>
                <a:ext uri="{FF2B5EF4-FFF2-40B4-BE49-F238E27FC236}">
                  <a16:creationId xmlns:a16="http://schemas.microsoft.com/office/drawing/2014/main" id="{221EDF39-398C-E44D-8B4E-9CF6F172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879168" y="5032990"/>
              <a:ext cx="526610" cy="52661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4FD430-22E8-5D4C-BA5D-AA5520090C65}"/>
              </a:ext>
            </a:extLst>
          </p:cNvPr>
          <p:cNvGrpSpPr/>
          <p:nvPr/>
        </p:nvGrpSpPr>
        <p:grpSpPr>
          <a:xfrm>
            <a:off x="5571982" y="3406270"/>
            <a:ext cx="6284096" cy="864858"/>
            <a:chOff x="5482703" y="3968221"/>
            <a:chExt cx="6284096" cy="86485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7BA13B-4342-3D45-A4D3-7864A0BDC804}"/>
                </a:ext>
              </a:extLst>
            </p:cNvPr>
            <p:cNvGrpSpPr/>
            <p:nvPr/>
          </p:nvGrpSpPr>
          <p:grpSpPr>
            <a:xfrm>
              <a:off x="5482703" y="3968221"/>
              <a:ext cx="6284096" cy="864858"/>
              <a:chOff x="5482703" y="3968221"/>
              <a:chExt cx="6284096" cy="86485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EEFE2972-1645-BC48-B2A7-90FD2637846A}"/>
                  </a:ext>
                </a:extLst>
              </p:cNvPr>
              <p:cNvSpPr/>
              <p:nvPr/>
            </p:nvSpPr>
            <p:spPr>
              <a:xfrm>
                <a:off x="6219172" y="3976765"/>
                <a:ext cx="5547627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Thiết kế hệ thống</a:t>
                </a:r>
                <a:endParaRPr lang="en-VN" sz="2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27D37D2-F3E5-4047-900C-4045333474F7}"/>
                  </a:ext>
                </a:extLst>
              </p:cNvPr>
              <p:cNvSpPr/>
              <p:nvPr/>
            </p:nvSpPr>
            <p:spPr>
              <a:xfrm>
                <a:off x="5482703" y="3968221"/>
                <a:ext cx="867780" cy="864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03</a:t>
                </a:r>
              </a:p>
            </p:txBody>
          </p:sp>
        </p:grpSp>
        <p:pic>
          <p:nvPicPr>
            <p:cNvPr id="88" name="Graphic 87" descr="Leaf">
              <a:extLst>
                <a:ext uri="{FF2B5EF4-FFF2-40B4-BE49-F238E27FC236}">
                  <a16:creationId xmlns:a16="http://schemas.microsoft.com/office/drawing/2014/main" id="{A4055499-C315-F84B-8DF0-D615C6C0F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175292" y="4128421"/>
              <a:ext cx="459695" cy="4596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2B21F6-5B17-E94C-B97D-AE8C1390DC76}"/>
              </a:ext>
            </a:extLst>
          </p:cNvPr>
          <p:cNvGrpSpPr/>
          <p:nvPr/>
        </p:nvGrpSpPr>
        <p:grpSpPr>
          <a:xfrm>
            <a:off x="5323551" y="2001776"/>
            <a:ext cx="6443249" cy="864859"/>
            <a:chOff x="5323551" y="2001776"/>
            <a:chExt cx="6443249" cy="86485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EBC4A5D-99C3-DA4C-971E-6B319B0120D9}"/>
                </a:ext>
              </a:extLst>
            </p:cNvPr>
            <p:cNvGrpSpPr/>
            <p:nvPr/>
          </p:nvGrpSpPr>
          <p:grpSpPr>
            <a:xfrm>
              <a:off x="5323551" y="2001776"/>
              <a:ext cx="6443249" cy="864859"/>
              <a:chOff x="5398094" y="2001776"/>
              <a:chExt cx="5319458" cy="864859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2025431-00D0-D94D-8BBA-6A684F05CB66}"/>
                  </a:ext>
                </a:extLst>
              </p:cNvPr>
              <p:cNvSpPr/>
              <p:nvPr/>
            </p:nvSpPr>
            <p:spPr>
              <a:xfrm>
                <a:off x="5980657" y="2010017"/>
                <a:ext cx="4736895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b="1"/>
                  <a:t>Phân tích và đặc tả yêu cầu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23A4F5-B8E4-204A-98CB-3ADA6707772E}"/>
                  </a:ext>
                </a:extLst>
              </p:cNvPr>
              <p:cNvSpPr/>
              <p:nvPr/>
            </p:nvSpPr>
            <p:spPr>
              <a:xfrm>
                <a:off x="5398094" y="2001776"/>
                <a:ext cx="712314" cy="86485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02</a:t>
                </a:r>
              </a:p>
            </p:txBody>
          </p:sp>
        </p:grpSp>
        <p:pic>
          <p:nvPicPr>
            <p:cNvPr id="89" name="Graphic 88" descr="Leaf">
              <a:extLst>
                <a:ext uri="{FF2B5EF4-FFF2-40B4-BE49-F238E27FC236}">
                  <a16:creationId xmlns:a16="http://schemas.microsoft.com/office/drawing/2014/main" id="{EE294DEC-2267-8D42-8642-E6390BF7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16921" y="2187550"/>
              <a:ext cx="418066" cy="418066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F5354F-2D52-F041-B53D-83B4BDA6C7B3}"/>
              </a:ext>
            </a:extLst>
          </p:cNvPr>
          <p:cNvCxnSpPr>
            <a:cxnSpLocks/>
          </p:cNvCxnSpPr>
          <p:nvPr/>
        </p:nvCxnSpPr>
        <p:spPr>
          <a:xfrm>
            <a:off x="3325858" y="5409022"/>
            <a:ext cx="935867" cy="4529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6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Kết luận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5185424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1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ED58698-70D5-AB43-A696-A778B4442C7D}"/>
              </a:ext>
            </a:extLst>
          </p:cNvPr>
          <p:cNvGrpSpPr/>
          <p:nvPr/>
        </p:nvGrpSpPr>
        <p:grpSpPr>
          <a:xfrm>
            <a:off x="6197598" y="395514"/>
            <a:ext cx="4550881" cy="6066971"/>
            <a:chOff x="5620407" y="256294"/>
            <a:chExt cx="4550881" cy="606697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D5F71DD-EE16-CA42-80BC-D05BBEB75B28}"/>
                </a:ext>
              </a:extLst>
            </p:cNvPr>
            <p:cNvSpPr/>
            <p:nvPr/>
          </p:nvSpPr>
          <p:spPr>
            <a:xfrm>
              <a:off x="5722005" y="256294"/>
              <a:ext cx="4449283" cy="6066971"/>
            </a:xfrm>
            <a:custGeom>
              <a:avLst/>
              <a:gdLst>
                <a:gd name="connsiteX0" fmla="*/ 0 w 4296228"/>
                <a:gd name="connsiteY0" fmla="*/ 0 h 6066971"/>
                <a:gd name="connsiteX1" fmla="*/ 4124038 w 4296228"/>
                <a:gd name="connsiteY1" fmla="*/ 0 h 6066971"/>
                <a:gd name="connsiteX2" fmla="*/ 4296228 w 4296228"/>
                <a:gd name="connsiteY2" fmla="*/ 172190 h 6066971"/>
                <a:gd name="connsiteX3" fmla="*/ 4296228 w 4296228"/>
                <a:gd name="connsiteY3" fmla="*/ 5894781 h 6066971"/>
                <a:gd name="connsiteX4" fmla="*/ 4124038 w 4296228"/>
                <a:gd name="connsiteY4" fmla="*/ 6066971 h 6066971"/>
                <a:gd name="connsiteX5" fmla="*/ 0 w 4296228"/>
                <a:gd name="connsiteY5" fmla="*/ 6066971 h 606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6228" h="6066971">
                  <a:moveTo>
                    <a:pt x="0" y="0"/>
                  </a:moveTo>
                  <a:lnTo>
                    <a:pt x="4124038" y="0"/>
                  </a:lnTo>
                  <a:cubicBezTo>
                    <a:pt x="4219136" y="0"/>
                    <a:pt x="4296228" y="77092"/>
                    <a:pt x="4296228" y="172190"/>
                  </a:cubicBezTo>
                  <a:lnTo>
                    <a:pt x="4296228" y="5894781"/>
                  </a:lnTo>
                  <a:cubicBezTo>
                    <a:pt x="4296228" y="5989879"/>
                    <a:pt x="4219136" y="6066971"/>
                    <a:pt x="4124038" y="6066971"/>
                  </a:cubicBezTo>
                  <a:lnTo>
                    <a:pt x="0" y="6066971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7F1FD2-3F56-F74A-AA20-73CCB6EF1D5E}"/>
                </a:ext>
              </a:extLst>
            </p:cNvPr>
            <p:cNvGrpSpPr/>
            <p:nvPr/>
          </p:nvGrpSpPr>
          <p:grpSpPr>
            <a:xfrm>
              <a:off x="5620407" y="504498"/>
              <a:ext cx="642507" cy="424415"/>
              <a:chOff x="5620407" y="504498"/>
              <a:chExt cx="642507" cy="42441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CE130-CE1B-C448-BDFD-883E967219EC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A4115931-6F02-CD4F-AACD-7F240A9D64BE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F090AD-38A1-0742-A79A-FDDFE8845551}"/>
                </a:ext>
              </a:extLst>
            </p:cNvPr>
            <p:cNvGrpSpPr/>
            <p:nvPr/>
          </p:nvGrpSpPr>
          <p:grpSpPr>
            <a:xfrm>
              <a:off x="5620407" y="1188284"/>
              <a:ext cx="642507" cy="424415"/>
              <a:chOff x="5620407" y="504498"/>
              <a:chExt cx="642507" cy="42441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B1CA3E-A801-FE40-A5AA-B5F9CE650133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5094902-542B-D745-B801-4892F4ECBEE8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584A14-74D6-084E-8486-6D55BA779702}"/>
                </a:ext>
              </a:extLst>
            </p:cNvPr>
            <p:cNvGrpSpPr/>
            <p:nvPr/>
          </p:nvGrpSpPr>
          <p:grpSpPr>
            <a:xfrm>
              <a:off x="5620407" y="1856608"/>
              <a:ext cx="642507" cy="424415"/>
              <a:chOff x="5620407" y="504498"/>
              <a:chExt cx="642507" cy="4244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2B966D-5F80-EB45-B071-6E90837A1976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4401B600-4521-4E40-B0EB-1B97CA10BC92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E4C2FD-8683-734C-9843-913BD240D9DC}"/>
                </a:ext>
              </a:extLst>
            </p:cNvPr>
            <p:cNvGrpSpPr/>
            <p:nvPr/>
          </p:nvGrpSpPr>
          <p:grpSpPr>
            <a:xfrm>
              <a:off x="5620407" y="2562968"/>
              <a:ext cx="642507" cy="424415"/>
              <a:chOff x="5620407" y="504498"/>
              <a:chExt cx="642507" cy="42441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EE10FB-AA4E-AA43-B5D9-644D8925DB56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CCC180C-F6E0-7246-8C6A-B48D9EABFD21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7E78E70-3C99-904F-B378-36556C4D2D21}"/>
                </a:ext>
              </a:extLst>
            </p:cNvPr>
            <p:cNvGrpSpPr/>
            <p:nvPr/>
          </p:nvGrpSpPr>
          <p:grpSpPr>
            <a:xfrm>
              <a:off x="5620407" y="3216792"/>
              <a:ext cx="642507" cy="424415"/>
              <a:chOff x="5620407" y="504498"/>
              <a:chExt cx="642507" cy="42441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9DC848B-B46F-104F-826B-0976C5CDA407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41E99CD8-A71A-B045-A1D0-0FD731186385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90179F-B2C6-4440-8B82-4CCA0C8035B1}"/>
                </a:ext>
              </a:extLst>
            </p:cNvPr>
            <p:cNvGrpSpPr/>
            <p:nvPr/>
          </p:nvGrpSpPr>
          <p:grpSpPr>
            <a:xfrm>
              <a:off x="5620407" y="3900578"/>
              <a:ext cx="642507" cy="424415"/>
              <a:chOff x="5620407" y="504498"/>
              <a:chExt cx="642507" cy="42441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376DD75-05E0-8640-B1D8-349D7A39FE93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39969E78-260C-9F44-BD27-EBEE6E3F6FFF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B4A087-4E67-554F-9D14-CDCBC4235065}"/>
                </a:ext>
              </a:extLst>
            </p:cNvPr>
            <p:cNvGrpSpPr/>
            <p:nvPr/>
          </p:nvGrpSpPr>
          <p:grpSpPr>
            <a:xfrm>
              <a:off x="5620407" y="4568902"/>
              <a:ext cx="642507" cy="424415"/>
              <a:chOff x="5620407" y="504498"/>
              <a:chExt cx="642507" cy="42441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BA5C5F-F7C2-BE44-8ACB-98CCFEE73CC5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10E1641E-C41B-5349-BE39-C71389B79524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2194B1E-3CEC-E043-B1C6-DAE91A7A0931}"/>
                </a:ext>
              </a:extLst>
            </p:cNvPr>
            <p:cNvGrpSpPr/>
            <p:nvPr/>
          </p:nvGrpSpPr>
          <p:grpSpPr>
            <a:xfrm>
              <a:off x="5620407" y="5189688"/>
              <a:ext cx="642507" cy="424415"/>
              <a:chOff x="5620407" y="504498"/>
              <a:chExt cx="642507" cy="42441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244E7B-92FB-194D-B266-71A9F9E9F72C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80A46B1-D017-AB4E-BBD6-74F338983A3C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F19779-1427-CB4F-962C-E7A09AF3B89F}"/>
                </a:ext>
              </a:extLst>
            </p:cNvPr>
            <p:cNvGrpSpPr/>
            <p:nvPr/>
          </p:nvGrpSpPr>
          <p:grpSpPr>
            <a:xfrm>
              <a:off x="5620407" y="5757415"/>
              <a:ext cx="642507" cy="424415"/>
              <a:chOff x="5620407" y="504498"/>
              <a:chExt cx="642507" cy="42441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36A0EEA-8202-2642-8A3D-4158173EA4BE}"/>
                  </a:ext>
                </a:extLst>
              </p:cNvPr>
              <p:cNvSpPr/>
              <p:nvPr/>
            </p:nvSpPr>
            <p:spPr>
              <a:xfrm>
                <a:off x="5929086" y="542534"/>
                <a:ext cx="333828" cy="174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E397363-BDA3-4443-8772-163BE0EA5351}"/>
                  </a:ext>
                </a:extLst>
              </p:cNvPr>
              <p:cNvSpPr/>
              <p:nvPr/>
            </p:nvSpPr>
            <p:spPr>
              <a:xfrm>
                <a:off x="5620407" y="504498"/>
                <a:ext cx="409903" cy="424415"/>
              </a:xfrm>
              <a:prstGeom prst="arc">
                <a:avLst>
                  <a:gd name="adj1" fmla="val 7186342"/>
                  <a:gd name="adj2" fmla="val 20892601"/>
                </a:avLst>
              </a:prstGeom>
              <a:ln w="76200">
                <a:gradFill>
                  <a:gsLst>
                    <a:gs pos="0">
                      <a:schemeClr val="tx1"/>
                    </a:gs>
                    <a:gs pos="34000">
                      <a:schemeClr val="bg1"/>
                    </a:gs>
                    <a:gs pos="66000">
                      <a:schemeClr val="tx1"/>
                    </a:gs>
                    <a:gs pos="9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FB46212-935D-6745-B72E-181AA9A1DA34}"/>
              </a:ext>
            </a:extLst>
          </p:cNvPr>
          <p:cNvSpPr txBox="1"/>
          <p:nvPr/>
        </p:nvSpPr>
        <p:spPr>
          <a:xfrm>
            <a:off x="6747590" y="2315120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>
                <a:latin typeface="American Typewriter" panose="02090604020004020304" pitchFamily="18" charset="77"/>
              </a:rPr>
              <a:t>KẾT LUẬN</a:t>
            </a:r>
          </a:p>
        </p:txBody>
      </p:sp>
      <p:pic>
        <p:nvPicPr>
          <p:cNvPr id="3" name="Graphic 2" descr="Earth globe Americas">
            <a:extLst>
              <a:ext uri="{FF2B5EF4-FFF2-40B4-BE49-F238E27FC236}">
                <a16:creationId xmlns:a16="http://schemas.microsoft.com/office/drawing/2014/main" id="{035ED82F-46EA-1E4B-A126-BF4BB1A7B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77650" y="3078742"/>
            <a:ext cx="2000680" cy="19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>
            <a:extLst>
              <a:ext uri="{FF2B5EF4-FFF2-40B4-BE49-F238E27FC236}">
                <a16:creationId xmlns:a16="http://schemas.microsoft.com/office/drawing/2014/main" id="{CA643D13-FE19-2E40-A1B0-44D89FF23C52}"/>
              </a:ext>
            </a:extLst>
          </p:cNvPr>
          <p:cNvSpPr/>
          <p:nvPr/>
        </p:nvSpPr>
        <p:spPr>
          <a:xfrm flipH="1">
            <a:off x="1757533" y="467161"/>
            <a:ext cx="4449283" cy="6066971"/>
          </a:xfrm>
          <a:custGeom>
            <a:avLst/>
            <a:gdLst>
              <a:gd name="connsiteX0" fmla="*/ 0 w 4296228"/>
              <a:gd name="connsiteY0" fmla="*/ 0 h 6066971"/>
              <a:gd name="connsiteX1" fmla="*/ 4124038 w 4296228"/>
              <a:gd name="connsiteY1" fmla="*/ 0 h 6066971"/>
              <a:gd name="connsiteX2" fmla="*/ 4296228 w 4296228"/>
              <a:gd name="connsiteY2" fmla="*/ 172190 h 6066971"/>
              <a:gd name="connsiteX3" fmla="*/ 4296228 w 4296228"/>
              <a:gd name="connsiteY3" fmla="*/ 5894781 h 6066971"/>
              <a:gd name="connsiteX4" fmla="*/ 4124038 w 4296228"/>
              <a:gd name="connsiteY4" fmla="*/ 6066971 h 6066971"/>
              <a:gd name="connsiteX5" fmla="*/ 0 w 4296228"/>
              <a:gd name="connsiteY5" fmla="*/ 6066971 h 60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6228" h="6066971">
                <a:moveTo>
                  <a:pt x="0" y="0"/>
                </a:moveTo>
                <a:lnTo>
                  <a:pt x="4124038" y="0"/>
                </a:lnTo>
                <a:cubicBezTo>
                  <a:pt x="4219136" y="0"/>
                  <a:pt x="4296228" y="77092"/>
                  <a:pt x="4296228" y="172190"/>
                </a:cubicBezTo>
                <a:lnTo>
                  <a:pt x="4296228" y="5894781"/>
                </a:lnTo>
                <a:cubicBezTo>
                  <a:pt x="4296228" y="5989879"/>
                  <a:pt x="4219136" y="6066971"/>
                  <a:pt x="4124038" y="6066971"/>
                </a:cubicBezTo>
                <a:lnTo>
                  <a:pt x="0" y="6066971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D5F71DD-EE16-CA42-80BC-D05BBEB75B28}"/>
              </a:ext>
            </a:extLst>
          </p:cNvPr>
          <p:cNvSpPr/>
          <p:nvPr/>
        </p:nvSpPr>
        <p:spPr>
          <a:xfrm>
            <a:off x="6310357" y="467161"/>
            <a:ext cx="4449283" cy="6066971"/>
          </a:xfrm>
          <a:custGeom>
            <a:avLst/>
            <a:gdLst>
              <a:gd name="connsiteX0" fmla="*/ 0 w 4296228"/>
              <a:gd name="connsiteY0" fmla="*/ 0 h 6066971"/>
              <a:gd name="connsiteX1" fmla="*/ 4124038 w 4296228"/>
              <a:gd name="connsiteY1" fmla="*/ 0 h 6066971"/>
              <a:gd name="connsiteX2" fmla="*/ 4296228 w 4296228"/>
              <a:gd name="connsiteY2" fmla="*/ 172190 h 6066971"/>
              <a:gd name="connsiteX3" fmla="*/ 4296228 w 4296228"/>
              <a:gd name="connsiteY3" fmla="*/ 5894781 h 6066971"/>
              <a:gd name="connsiteX4" fmla="*/ 4124038 w 4296228"/>
              <a:gd name="connsiteY4" fmla="*/ 6066971 h 6066971"/>
              <a:gd name="connsiteX5" fmla="*/ 0 w 4296228"/>
              <a:gd name="connsiteY5" fmla="*/ 6066971 h 606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6228" h="6066971">
                <a:moveTo>
                  <a:pt x="0" y="0"/>
                </a:moveTo>
                <a:lnTo>
                  <a:pt x="4124038" y="0"/>
                </a:lnTo>
                <a:cubicBezTo>
                  <a:pt x="4219136" y="0"/>
                  <a:pt x="4296228" y="77092"/>
                  <a:pt x="4296228" y="172190"/>
                </a:cubicBezTo>
                <a:lnTo>
                  <a:pt x="4296228" y="5894781"/>
                </a:lnTo>
                <a:cubicBezTo>
                  <a:pt x="4296228" y="5989879"/>
                  <a:pt x="4219136" y="6066971"/>
                  <a:pt x="4124038" y="6066971"/>
                </a:cubicBezTo>
                <a:lnTo>
                  <a:pt x="0" y="6066971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584A14-74D6-084E-8486-6D55BA779702}"/>
              </a:ext>
            </a:extLst>
          </p:cNvPr>
          <p:cNvGrpSpPr/>
          <p:nvPr/>
        </p:nvGrpSpPr>
        <p:grpSpPr>
          <a:xfrm>
            <a:off x="5706075" y="2105511"/>
            <a:ext cx="1145191" cy="174171"/>
            <a:chOff x="5117723" y="542534"/>
            <a:chExt cx="1145191" cy="1741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2B966D-5F80-EB45-B071-6E90837A1976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6B9F5D-41E5-E04B-B8F4-3475B44772B7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E4C2FD-8683-734C-9843-913BD240D9DC}"/>
              </a:ext>
            </a:extLst>
          </p:cNvPr>
          <p:cNvGrpSpPr/>
          <p:nvPr/>
        </p:nvGrpSpPr>
        <p:grpSpPr>
          <a:xfrm>
            <a:off x="5706075" y="2811871"/>
            <a:ext cx="1145191" cy="174171"/>
            <a:chOff x="5117723" y="542534"/>
            <a:chExt cx="1145191" cy="1741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EE10FB-AA4E-AA43-B5D9-644D8925DB56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C2D83A-7155-AC4F-8684-8FFD3ADF847B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E78E70-3C99-904F-B378-36556C4D2D21}"/>
              </a:ext>
            </a:extLst>
          </p:cNvPr>
          <p:cNvGrpSpPr/>
          <p:nvPr/>
        </p:nvGrpSpPr>
        <p:grpSpPr>
          <a:xfrm>
            <a:off x="5706075" y="3465695"/>
            <a:ext cx="1145191" cy="174171"/>
            <a:chOff x="5117723" y="542534"/>
            <a:chExt cx="1145191" cy="1741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DC848B-B46F-104F-826B-0976C5CDA407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EF8551-C294-514B-9E69-76ADEA03F7F7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90179F-B2C6-4440-8B82-4CCA0C8035B1}"/>
              </a:ext>
            </a:extLst>
          </p:cNvPr>
          <p:cNvGrpSpPr/>
          <p:nvPr/>
        </p:nvGrpSpPr>
        <p:grpSpPr>
          <a:xfrm>
            <a:off x="5706075" y="4149481"/>
            <a:ext cx="1145191" cy="174171"/>
            <a:chOff x="5117723" y="542534"/>
            <a:chExt cx="1145191" cy="1741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76DD75-05E0-8640-B1D8-349D7A39FE93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3DB4DBE-1051-6C49-A734-11E276527EB4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B4A087-4E67-554F-9D14-CDCBC4235065}"/>
              </a:ext>
            </a:extLst>
          </p:cNvPr>
          <p:cNvGrpSpPr/>
          <p:nvPr/>
        </p:nvGrpSpPr>
        <p:grpSpPr>
          <a:xfrm>
            <a:off x="5706075" y="4817805"/>
            <a:ext cx="1145191" cy="174171"/>
            <a:chOff x="5117723" y="542534"/>
            <a:chExt cx="1145191" cy="1741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BA5C5F-F7C2-BE44-8ACB-98CCFEE73CC5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3690BA-2841-364B-A3AB-E8A29A8DF2DA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194B1E-3CEC-E043-B1C6-DAE91A7A0931}"/>
              </a:ext>
            </a:extLst>
          </p:cNvPr>
          <p:cNvGrpSpPr/>
          <p:nvPr/>
        </p:nvGrpSpPr>
        <p:grpSpPr>
          <a:xfrm>
            <a:off x="5706075" y="5438591"/>
            <a:ext cx="1145191" cy="174171"/>
            <a:chOff x="5117723" y="542534"/>
            <a:chExt cx="1145191" cy="1741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244E7B-92FB-194D-B266-71A9F9E9F72C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51B555-73E9-9247-AA18-04BE3BD6AAB6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19779-1427-CB4F-962C-E7A09AF3B89F}"/>
              </a:ext>
            </a:extLst>
          </p:cNvPr>
          <p:cNvGrpSpPr/>
          <p:nvPr/>
        </p:nvGrpSpPr>
        <p:grpSpPr>
          <a:xfrm>
            <a:off x="5706075" y="6006318"/>
            <a:ext cx="1145191" cy="174171"/>
            <a:chOff x="5117723" y="542534"/>
            <a:chExt cx="1145191" cy="1741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36A0EEA-8202-2642-8A3D-4158173EA4BE}"/>
                </a:ext>
              </a:extLst>
            </p:cNvPr>
            <p:cNvSpPr/>
            <p:nvPr/>
          </p:nvSpPr>
          <p:spPr>
            <a:xfrm>
              <a:off x="5929086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C7FDE39-03CA-194B-9CC0-7452C763899D}"/>
                </a:ext>
              </a:extLst>
            </p:cNvPr>
            <p:cNvSpPr/>
            <p:nvPr/>
          </p:nvSpPr>
          <p:spPr>
            <a:xfrm>
              <a:off x="5117723" y="542534"/>
              <a:ext cx="333828" cy="17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FB39A67-AA6A-CA43-B792-98D97A7F2D4C}"/>
              </a:ext>
            </a:extLst>
          </p:cNvPr>
          <p:cNvSpPr/>
          <p:nvPr/>
        </p:nvSpPr>
        <p:spPr>
          <a:xfrm>
            <a:off x="6422160" y="707475"/>
            <a:ext cx="4099378" cy="555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78AE4D-1933-644B-8BE8-EA6338ED018D}"/>
              </a:ext>
            </a:extLst>
          </p:cNvPr>
          <p:cNvSpPr/>
          <p:nvPr/>
        </p:nvSpPr>
        <p:spPr>
          <a:xfrm>
            <a:off x="1972877" y="707475"/>
            <a:ext cx="4099378" cy="555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132CD-8996-9F48-AAB6-241499CF0837}"/>
              </a:ext>
            </a:extLst>
          </p:cNvPr>
          <p:cNvGrpSpPr/>
          <p:nvPr/>
        </p:nvGrpSpPr>
        <p:grpSpPr>
          <a:xfrm>
            <a:off x="5685991" y="526887"/>
            <a:ext cx="1145191" cy="585055"/>
            <a:chOff x="6176687" y="369671"/>
            <a:chExt cx="1145191" cy="5850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8CE130-CE1B-C448-BDFD-883E967219EC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4115931-6F02-CD4F-AACD-7F240A9D64BE}"/>
                </a:ext>
              </a:extLst>
            </p:cNvPr>
            <p:cNvSpPr/>
            <p:nvPr/>
          </p:nvSpPr>
          <p:spPr>
            <a:xfrm rot="297286">
              <a:off x="6450169" y="369671"/>
              <a:ext cx="632348" cy="585055"/>
            </a:xfrm>
            <a:prstGeom prst="arc">
              <a:avLst>
                <a:gd name="adj1" fmla="val 9775393"/>
                <a:gd name="adj2" fmla="val 244100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90C69E-B241-7943-9763-A22C8042418D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24597F-01D7-7D45-9FFF-BCDE6860AAFD}"/>
              </a:ext>
            </a:extLst>
          </p:cNvPr>
          <p:cNvGrpSpPr/>
          <p:nvPr/>
        </p:nvGrpSpPr>
        <p:grpSpPr>
          <a:xfrm>
            <a:off x="5697592" y="1297613"/>
            <a:ext cx="1145191" cy="458638"/>
            <a:chOff x="6176687" y="495852"/>
            <a:chExt cx="1145191" cy="45863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F3AC0D-471B-964A-ABDF-B5F97AB12ADE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CFE014-3A57-6945-9F52-D090718B6880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AFCEA745-01D6-0048-A6C0-BC9F8B4C9951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730771-EE79-7148-9F6F-EFD91B0F55FF}"/>
              </a:ext>
            </a:extLst>
          </p:cNvPr>
          <p:cNvGrpSpPr/>
          <p:nvPr/>
        </p:nvGrpSpPr>
        <p:grpSpPr>
          <a:xfrm>
            <a:off x="5717677" y="1940894"/>
            <a:ext cx="1145191" cy="458638"/>
            <a:chOff x="6176687" y="495852"/>
            <a:chExt cx="1145191" cy="45863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8BB035-5836-F941-850C-4F807139BE9C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E696EC-D536-844B-9919-936523BE9320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00392D7A-19D6-9A4F-B222-56BFD1B8D79F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4A2EF9-E1C1-8249-9C3C-F488DAE2BA0F}"/>
              </a:ext>
            </a:extLst>
          </p:cNvPr>
          <p:cNvGrpSpPr/>
          <p:nvPr/>
        </p:nvGrpSpPr>
        <p:grpSpPr>
          <a:xfrm>
            <a:off x="5717677" y="2645397"/>
            <a:ext cx="1145191" cy="458638"/>
            <a:chOff x="6176687" y="495852"/>
            <a:chExt cx="1145191" cy="45863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29EE23-B44B-914F-AC5B-0CA27EBA503B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C188CF-1861-D14C-B34E-9EB6FA1225AF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00C5CE1-E05F-884A-94F5-51C480C03802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1F19D3-194F-AE49-BB61-9157FCD5A979}"/>
              </a:ext>
            </a:extLst>
          </p:cNvPr>
          <p:cNvGrpSpPr/>
          <p:nvPr/>
        </p:nvGrpSpPr>
        <p:grpSpPr>
          <a:xfrm>
            <a:off x="5710201" y="3300731"/>
            <a:ext cx="1145191" cy="458638"/>
            <a:chOff x="6176687" y="495852"/>
            <a:chExt cx="1145191" cy="45863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84D6AD-AF13-6046-B102-AE32F1C83357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86ACB19-D180-F141-88C9-029028400CC9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2276CBC0-830F-B340-89D6-17290EAD9D43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9A6B9A-F18B-4E48-81A0-5E8E94766B86}"/>
              </a:ext>
            </a:extLst>
          </p:cNvPr>
          <p:cNvGrpSpPr/>
          <p:nvPr/>
        </p:nvGrpSpPr>
        <p:grpSpPr>
          <a:xfrm>
            <a:off x="5721802" y="3992228"/>
            <a:ext cx="1145191" cy="458638"/>
            <a:chOff x="6176687" y="495852"/>
            <a:chExt cx="1145191" cy="4586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B709AD-CD2D-D54A-A64A-AB49170FE720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BA468D-46D7-0343-A028-FF25224D89FD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C072C376-65B7-7E40-9421-463A8652A580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0AAA94-73A6-6348-8D1E-C6BD360B797C}"/>
              </a:ext>
            </a:extLst>
          </p:cNvPr>
          <p:cNvGrpSpPr/>
          <p:nvPr/>
        </p:nvGrpSpPr>
        <p:grpSpPr>
          <a:xfrm>
            <a:off x="5706075" y="4657274"/>
            <a:ext cx="1145191" cy="458638"/>
            <a:chOff x="6176687" y="495852"/>
            <a:chExt cx="1145191" cy="45863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2069E7-225A-4042-BCCB-89D9B71757E5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7F4769A-6E7F-6046-BACE-B5D16808B944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B9946165-7A9F-3D4C-AA17-6C6578A66A8F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3BF563-7559-1742-95D0-1255C1A2BA5D}"/>
              </a:ext>
            </a:extLst>
          </p:cNvPr>
          <p:cNvGrpSpPr/>
          <p:nvPr/>
        </p:nvGrpSpPr>
        <p:grpSpPr>
          <a:xfrm>
            <a:off x="5717676" y="5287710"/>
            <a:ext cx="1145191" cy="458638"/>
            <a:chOff x="6176687" y="495852"/>
            <a:chExt cx="1145191" cy="45863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AFC15F-408F-EE4A-9EFD-DE610DED4E60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C7D5E0C-B49F-164B-920F-54E13CC77718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B8D2919-6B3B-964F-97DB-E951C4535553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9612713-26BB-5040-A4AC-F4F92E9E7CC6}"/>
              </a:ext>
            </a:extLst>
          </p:cNvPr>
          <p:cNvGrpSpPr/>
          <p:nvPr/>
        </p:nvGrpSpPr>
        <p:grpSpPr>
          <a:xfrm>
            <a:off x="5697592" y="5821408"/>
            <a:ext cx="1145191" cy="458638"/>
            <a:chOff x="6176687" y="495852"/>
            <a:chExt cx="1145191" cy="45863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44961A4-BB55-4240-B3B3-8870EACBCA64}"/>
                </a:ext>
              </a:extLst>
            </p:cNvPr>
            <p:cNvSpPr/>
            <p:nvPr/>
          </p:nvSpPr>
          <p:spPr>
            <a:xfrm>
              <a:off x="6988050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C1DCDC4-D881-414A-A476-2529D83E2BD6}"/>
                </a:ext>
              </a:extLst>
            </p:cNvPr>
            <p:cNvSpPr/>
            <p:nvPr/>
          </p:nvSpPr>
          <p:spPr>
            <a:xfrm>
              <a:off x="6176687" y="650798"/>
              <a:ext cx="333828" cy="174171"/>
            </a:xfrm>
            <a:prstGeom prst="rect">
              <a:avLst/>
            </a:prstGeom>
            <a:solidFill>
              <a:srgbClr val="84512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94A8E225-6ECD-B344-867D-6E7A62D88CFB}"/>
                </a:ext>
              </a:extLst>
            </p:cNvPr>
            <p:cNvSpPr/>
            <p:nvPr/>
          </p:nvSpPr>
          <p:spPr>
            <a:xfrm rot="297286">
              <a:off x="6444710" y="495852"/>
              <a:ext cx="632348" cy="458638"/>
            </a:xfrm>
            <a:prstGeom prst="arc">
              <a:avLst>
                <a:gd name="adj1" fmla="val 10283146"/>
                <a:gd name="adj2" fmla="val 21481069"/>
              </a:avLst>
            </a:prstGeom>
            <a:ln w="76200">
              <a:gradFill>
                <a:gsLst>
                  <a:gs pos="0">
                    <a:schemeClr val="tx1"/>
                  </a:gs>
                  <a:gs pos="34000">
                    <a:schemeClr val="bg1"/>
                  </a:gs>
                  <a:gs pos="66000">
                    <a:schemeClr val="tx1"/>
                  </a:gs>
                  <a:gs pos="99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1490653-73EB-284D-8B81-B0EDD415B615}"/>
              </a:ext>
            </a:extLst>
          </p:cNvPr>
          <p:cNvSpPr txBox="1"/>
          <p:nvPr/>
        </p:nvSpPr>
        <p:spPr>
          <a:xfrm>
            <a:off x="2703013" y="982184"/>
            <a:ext cx="234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b="1">
                <a:latin typeface="American Typewriter" panose="02090604020004020304" pitchFamily="18" charset="77"/>
              </a:rPr>
              <a:t>THUẬN LỢI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97EBD4-A3E2-F74E-8123-C010500FC17F}"/>
              </a:ext>
            </a:extLst>
          </p:cNvPr>
          <p:cNvSpPr txBox="1"/>
          <p:nvPr/>
        </p:nvSpPr>
        <p:spPr>
          <a:xfrm>
            <a:off x="2137100" y="1658232"/>
            <a:ext cx="360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Địa điểm khảo sát tương đối gần, dễ đi lại.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C8654C-E649-AD45-B18C-37E252892C8A}"/>
              </a:ext>
            </a:extLst>
          </p:cNvPr>
          <p:cNvSpPr txBox="1"/>
          <p:nvPr/>
        </p:nvSpPr>
        <p:spPr>
          <a:xfrm>
            <a:off x="2091852" y="2713463"/>
            <a:ext cx="360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Vừa đáp ứng nhu cầu mua sắm, vừa phục vụ cho đề tài nghiên cứu.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E182678-AF4D-4541-9148-ECC5D5DF240F}"/>
              </a:ext>
            </a:extLst>
          </p:cNvPr>
          <p:cNvSpPr txBox="1"/>
          <p:nvPr/>
        </p:nvSpPr>
        <p:spPr>
          <a:xfrm>
            <a:off x="2090693" y="4189540"/>
            <a:ext cx="360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Đề tài được chọn bám sát thực tế, dễ dàng hình dung mục tiêu cần đạt được.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9D3CD4-366A-964C-AC5D-1364D652C0D6}"/>
              </a:ext>
            </a:extLst>
          </p:cNvPr>
          <p:cNvSpPr txBox="1"/>
          <p:nvPr/>
        </p:nvSpPr>
        <p:spPr>
          <a:xfrm>
            <a:off x="7460109" y="982185"/>
            <a:ext cx="212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b="1">
                <a:latin typeface="American Typewriter" panose="02090604020004020304" pitchFamily="18" charset="77"/>
              </a:rPr>
              <a:t>KHÓ KHĂN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2CCE49-6675-CE4E-A0AE-5E6EC597670E}"/>
              </a:ext>
            </a:extLst>
          </p:cNvPr>
          <p:cNvSpPr txBox="1"/>
          <p:nvPr/>
        </p:nvSpPr>
        <p:spPr>
          <a:xfrm>
            <a:off x="6983502" y="1658232"/>
            <a:ext cx="3603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Nhân viên tại địa điểm không tạo điều kiện thuận lợi cho quá trình khảo sát. (phải đến nhiều lần mới có được kết quả như hiện tại).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8044EB-4319-AA4F-AD8E-16B5BD069728}"/>
              </a:ext>
            </a:extLst>
          </p:cNvPr>
          <p:cNvSpPr txBox="1"/>
          <p:nvPr/>
        </p:nvSpPr>
        <p:spPr>
          <a:xfrm>
            <a:off x="6954534" y="3334892"/>
            <a:ext cx="360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Giá của sản phẩm khá cao, đòi hỏi nhóm phải chi một khoản “vốn” kha khá.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1402AC0-F9EC-2F4F-90B0-1E1FF99F4307}"/>
              </a:ext>
            </a:extLst>
          </p:cNvPr>
          <p:cNvSpPr txBox="1"/>
          <p:nvPr/>
        </p:nvSpPr>
        <p:spPr>
          <a:xfrm>
            <a:off x="6897671" y="4833305"/>
            <a:ext cx="360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merican Typewriter" panose="02090604020004020304" pitchFamily="18" charset="77"/>
              </a:rPr>
              <a:t>Trục trặc trong quá trình áp dụng các công nghệ mới trong quá trình xây dựng phần mềm.</a:t>
            </a:r>
          </a:p>
        </p:txBody>
      </p:sp>
    </p:spTree>
    <p:extLst>
      <p:ext uri="{BB962C8B-B14F-4D97-AF65-F5344CB8AC3E}">
        <p14:creationId xmlns:p14="http://schemas.microsoft.com/office/powerpoint/2010/main" val="72736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hững hình nền Powerpoint Thank You, Cảm ơn dùng cho Slide kết thúc">
            <a:extLst>
              <a:ext uri="{FF2B5EF4-FFF2-40B4-BE49-F238E27FC236}">
                <a16:creationId xmlns:a16="http://schemas.microsoft.com/office/drawing/2014/main" id="{F3A80C6C-CB5D-3640-AB02-20653CCF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Khảo sát hiện trạng và </a:t>
            </a:r>
          </a:p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xác định yêu cầu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20329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3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C35528-92BD-5F4E-AD0B-FF5A1DDC80FC}"/>
              </a:ext>
            </a:extLst>
          </p:cNvPr>
          <p:cNvSpPr txBox="1"/>
          <p:nvPr/>
        </p:nvSpPr>
        <p:spPr>
          <a:xfrm>
            <a:off x="5058698" y="678427"/>
            <a:ext cx="6105832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3200" b="1">
                <a:solidFill>
                  <a:schemeClr val="bg1"/>
                </a:solidFill>
                <a:latin typeface="American Typewriter" panose="02090604020004020304" pitchFamily="18" charset="77"/>
              </a:rPr>
              <a:t>NOW SAIGON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70ED7-784F-1A41-959F-1C3C105F8FC6}"/>
              </a:ext>
            </a:extLst>
          </p:cNvPr>
          <p:cNvSpPr txBox="1"/>
          <p:nvPr/>
        </p:nvSpPr>
        <p:spPr>
          <a:xfrm>
            <a:off x="4601498" y="1818332"/>
            <a:ext cx="718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merican Typewriter" panose="02090604020004020304" pitchFamily="18" charset="77"/>
              </a:rPr>
              <a:t>Là một trong những local brand đang dần     phát triển và khẳng định vị thế của mình trong lĩnh vực thời trang tại Việt Nam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en-VN">
              <a:solidFill>
                <a:schemeClr val="bg1"/>
              </a:solidFill>
            </a:endParaRPr>
          </a:p>
          <a:p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F59C8F-9B2F-0340-90D5-8BF166404782}"/>
              </a:ext>
            </a:extLst>
          </p:cNvPr>
          <p:cNvCxnSpPr/>
          <p:nvPr/>
        </p:nvCxnSpPr>
        <p:spPr>
          <a:xfrm>
            <a:off x="4601498" y="3185653"/>
            <a:ext cx="7359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D7FDB-69B7-4B45-8A72-D9B178141A81}"/>
              </a:ext>
            </a:extLst>
          </p:cNvPr>
          <p:cNvGrpSpPr/>
          <p:nvPr/>
        </p:nvGrpSpPr>
        <p:grpSpPr>
          <a:xfrm>
            <a:off x="913661" y="1600201"/>
            <a:ext cx="2507966" cy="3464659"/>
            <a:chOff x="913661" y="1600201"/>
            <a:chExt cx="2507966" cy="346465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6062BE2-8FB0-7F49-9900-7D16DB7AC1E4}"/>
                </a:ext>
              </a:extLst>
            </p:cNvPr>
            <p:cNvSpPr/>
            <p:nvPr/>
          </p:nvSpPr>
          <p:spPr>
            <a:xfrm>
              <a:off x="913661" y="1600201"/>
              <a:ext cx="2507966" cy="346465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2800">
                <a:latin typeface="American Typewriter" panose="02090604020004020304" pitchFamily="18" charset="77"/>
              </a:endParaRPr>
            </a:p>
            <a:p>
              <a:pPr algn="ctr"/>
              <a:r>
                <a:rPr lang="en-VN" sz="2800">
                  <a:latin typeface="American Typewriter" panose="02090604020004020304" pitchFamily="18" charset="77"/>
                </a:rPr>
                <a:t>Giới thiệu</a:t>
              </a:r>
            </a:p>
          </p:txBody>
        </p:sp>
        <p:pic>
          <p:nvPicPr>
            <p:cNvPr id="3" name="Graphic 2" descr="Succulent">
              <a:extLst>
                <a:ext uri="{FF2B5EF4-FFF2-40B4-BE49-F238E27FC236}">
                  <a16:creationId xmlns:a16="http://schemas.microsoft.com/office/drawing/2014/main" id="{80A96D2A-99EE-BE4B-95EA-79A2F667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710444" y="1642596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Picture 13" descr="Bắt nhịp xu hướng thời trang cùng NOW SAIGON">
            <a:extLst>
              <a:ext uri="{FF2B5EF4-FFF2-40B4-BE49-F238E27FC236}">
                <a16:creationId xmlns:a16="http://schemas.microsoft.com/office/drawing/2014/main" id="{A84B9E74-C6DE-3D4B-89D7-E7246B1E648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156" y="3618868"/>
            <a:ext cx="5402916" cy="2891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7925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E31FEC-01CC-C849-A67B-29F7CEB5C32F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51072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A8A2A5C-6EB0-5241-A5ED-A421DBEAA7D9}"/>
              </a:ext>
            </a:extLst>
          </p:cNvPr>
          <p:cNvSpPr/>
          <p:nvPr/>
        </p:nvSpPr>
        <p:spPr>
          <a:xfrm>
            <a:off x="5662047" y="2510725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97AE95-17F7-6844-BBAB-0903AC711325}"/>
              </a:ext>
            </a:extLst>
          </p:cNvPr>
          <p:cNvSpPr/>
          <p:nvPr/>
        </p:nvSpPr>
        <p:spPr>
          <a:xfrm>
            <a:off x="5802820" y="5485105"/>
            <a:ext cx="586353" cy="58635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770D0-D4A2-A948-8CB6-F60863FE3500}"/>
              </a:ext>
            </a:extLst>
          </p:cNvPr>
          <p:cNvCxnSpPr>
            <a:cxnSpLocks/>
            <a:stCxn id="16" idx="2"/>
            <a:endCxn id="5" idx="6"/>
          </p:cNvCxnSpPr>
          <p:nvPr/>
        </p:nvCxnSpPr>
        <p:spPr>
          <a:xfrm flipH="1" flipV="1">
            <a:off x="6529952" y="2944678"/>
            <a:ext cx="4637870" cy="503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F29E3A7-1E27-B94A-9411-42567B93A16E}"/>
              </a:ext>
            </a:extLst>
          </p:cNvPr>
          <p:cNvSpPr/>
          <p:nvPr/>
        </p:nvSpPr>
        <p:spPr>
          <a:xfrm>
            <a:off x="11167822" y="2561093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642F4B-1F91-E348-8834-801DE78ACC3E}"/>
              </a:ext>
            </a:extLst>
          </p:cNvPr>
          <p:cNvCxnSpPr>
            <a:cxnSpLocks/>
          </p:cNvCxnSpPr>
          <p:nvPr/>
        </p:nvCxnSpPr>
        <p:spPr>
          <a:xfrm flipH="1">
            <a:off x="6095996" y="3428998"/>
            <a:ext cx="5168" cy="193752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CECADF3-CE6D-4849-BD11-24701F837B4C}"/>
              </a:ext>
            </a:extLst>
          </p:cNvPr>
          <p:cNvSpPr/>
          <p:nvPr/>
        </p:nvSpPr>
        <p:spPr>
          <a:xfrm>
            <a:off x="5662047" y="5344330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68374D-F1F9-0A4A-AF36-F848D809D780}"/>
              </a:ext>
            </a:extLst>
          </p:cNvPr>
          <p:cNvSpPr/>
          <p:nvPr/>
        </p:nvSpPr>
        <p:spPr>
          <a:xfrm>
            <a:off x="5802820" y="2651499"/>
            <a:ext cx="586353" cy="58635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BC11B8-2A14-1A4C-A71E-110A8ECF5EA1}"/>
              </a:ext>
            </a:extLst>
          </p:cNvPr>
          <p:cNvCxnSpPr>
            <a:cxnSpLocks/>
            <a:stCxn id="22" idx="2"/>
            <a:endCxn id="26" idx="6"/>
          </p:cNvCxnSpPr>
          <p:nvPr/>
        </p:nvCxnSpPr>
        <p:spPr>
          <a:xfrm flipH="1">
            <a:off x="1022887" y="5778283"/>
            <a:ext cx="463916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B740B-A87D-5E45-A4D8-17E804984677}"/>
              </a:ext>
            </a:extLst>
          </p:cNvPr>
          <p:cNvCxnSpPr>
            <a:cxnSpLocks/>
          </p:cNvCxnSpPr>
          <p:nvPr/>
        </p:nvCxnSpPr>
        <p:spPr>
          <a:xfrm>
            <a:off x="6095996" y="6276814"/>
            <a:ext cx="2" cy="57085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EDF56DF-EAA0-BB47-883D-EECEC886BCFD}"/>
              </a:ext>
            </a:extLst>
          </p:cNvPr>
          <p:cNvSpPr txBox="1"/>
          <p:nvPr/>
        </p:nvSpPr>
        <p:spPr>
          <a:xfrm>
            <a:off x="187266" y="2631479"/>
            <a:ext cx="5379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merican Typewriter" panose="02090604020004020304" pitchFamily="18" charset="77"/>
              </a:rPr>
              <a:t>191 Bà Triệu, Lê Đại Hành, Hai Bà Trưng,</a:t>
            </a:r>
            <a:endParaRPr lang="en-VN" sz="200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VN" sz="2800">
                <a:solidFill>
                  <a:schemeClr val="bg1"/>
                </a:solidFill>
                <a:latin typeface="American Typewriter" panose="02090604020004020304" pitchFamily="18" charset="77"/>
              </a:rPr>
              <a:t>Hà Nội</a:t>
            </a:r>
          </a:p>
        </p:txBody>
      </p:sp>
      <p:pic>
        <p:nvPicPr>
          <p:cNvPr id="35" name="Graphic 34" descr="Deciduous tree">
            <a:extLst>
              <a:ext uri="{FF2B5EF4-FFF2-40B4-BE49-F238E27FC236}">
                <a16:creationId xmlns:a16="http://schemas.microsoft.com/office/drawing/2014/main" id="{99343AFC-9A72-A749-B8F8-BD1459437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63393" y="2631479"/>
            <a:ext cx="676765" cy="676765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055F023-7B21-884C-AA8C-E108C4B6B6F8}"/>
              </a:ext>
            </a:extLst>
          </p:cNvPr>
          <p:cNvGrpSpPr/>
          <p:nvPr/>
        </p:nvGrpSpPr>
        <p:grpSpPr>
          <a:xfrm>
            <a:off x="6780519" y="294890"/>
            <a:ext cx="5159639" cy="2336589"/>
            <a:chOff x="6780519" y="294890"/>
            <a:chExt cx="5159639" cy="233658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BD2C12-9519-9D40-961E-553290757AB6}"/>
                </a:ext>
              </a:extLst>
            </p:cNvPr>
            <p:cNvSpPr txBox="1"/>
            <p:nvPr/>
          </p:nvSpPr>
          <p:spPr>
            <a:xfrm>
              <a:off x="6780519" y="294890"/>
              <a:ext cx="5159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800" b="1">
                  <a:solidFill>
                    <a:schemeClr val="bg1"/>
                  </a:solidFill>
                  <a:latin typeface="American Typewriter" panose="02090604020004020304" pitchFamily="18" charset="77"/>
                </a:rPr>
                <a:t>Store VII: Vincom Bà Triệu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81036C-31E8-3F45-A6FB-0198F6C9AA63}"/>
                </a:ext>
              </a:extLst>
            </p:cNvPr>
            <p:cNvPicPr/>
            <p:nvPr/>
          </p:nvPicPr>
          <p:blipFill>
            <a:blip r:embed="rId4"/>
            <a:srcRect/>
            <a:stretch/>
          </p:blipFill>
          <p:spPr>
            <a:xfrm>
              <a:off x="7387148" y="1079141"/>
              <a:ext cx="3543029" cy="155233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04167A4-BC7F-CC4C-A115-068D26529640}"/>
              </a:ext>
            </a:extLst>
          </p:cNvPr>
          <p:cNvSpPr txBox="1"/>
          <p:nvPr/>
        </p:nvSpPr>
        <p:spPr>
          <a:xfrm>
            <a:off x="6282633" y="5515229"/>
            <a:ext cx="57221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merican Typewriter" panose="02090604020004020304" pitchFamily="18" charset="77"/>
              </a:rPr>
              <a:t>136 Nguyễn Hồng Đào, P.14, Q. Tân Bình</a:t>
            </a:r>
            <a:r>
              <a:rPr lang="en-US" sz="2400">
                <a:solidFill>
                  <a:schemeClr val="bg1"/>
                </a:solidFill>
                <a:latin typeface="American Typewriter" panose="02090604020004020304" pitchFamily="18" charset="77"/>
              </a:rPr>
              <a:t>, </a:t>
            </a:r>
            <a:r>
              <a:rPr lang="en-US" sz="2800">
                <a:solidFill>
                  <a:schemeClr val="bg1"/>
                </a:solidFill>
                <a:latin typeface="American Typewriter" panose="02090604020004020304" pitchFamily="18" charset="77"/>
              </a:rPr>
              <a:t>TP.HCM</a:t>
            </a:r>
            <a:r>
              <a:rPr lang="en-VN" sz="2800">
                <a:solidFill>
                  <a:schemeClr val="bg1"/>
                </a:solidFill>
                <a:effectLst/>
                <a:latin typeface="American Typewriter" panose="02090604020004020304" pitchFamily="18" charset="77"/>
              </a:rPr>
              <a:t> </a:t>
            </a:r>
            <a:endParaRPr lang="en-VN" sz="280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0732B0-187B-8A48-AD2E-FA2FC715F836}"/>
              </a:ext>
            </a:extLst>
          </p:cNvPr>
          <p:cNvSpPr txBox="1"/>
          <p:nvPr/>
        </p:nvSpPr>
        <p:spPr>
          <a:xfrm>
            <a:off x="187266" y="3762059"/>
            <a:ext cx="628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merican Typewriter" panose="02090604020004020304" pitchFamily="18" charset="77"/>
              </a:rPr>
              <a:t>Store V: G-Town 2</a:t>
            </a:r>
            <a:r>
              <a:rPr lang="en-VN" sz="2800" b="1">
                <a:solidFill>
                  <a:schemeClr val="bg1"/>
                </a:solidFill>
                <a:effectLst/>
                <a:latin typeface="American Typewriter" panose="02090604020004020304" pitchFamily="18" charset="77"/>
              </a:rPr>
              <a:t> </a:t>
            </a:r>
            <a:endParaRPr lang="en-VN" sz="28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89483D-3750-F841-A5D1-A6EB390F64AB}"/>
              </a:ext>
            </a:extLst>
          </p:cNvPr>
          <p:cNvGrpSpPr/>
          <p:nvPr/>
        </p:nvGrpSpPr>
        <p:grpSpPr>
          <a:xfrm>
            <a:off x="154982" y="5317482"/>
            <a:ext cx="920046" cy="894753"/>
            <a:chOff x="154982" y="5317482"/>
            <a:chExt cx="920046" cy="89475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9D3533-2138-FB4E-94EF-F7AB6F96ECFD}"/>
                </a:ext>
              </a:extLst>
            </p:cNvPr>
            <p:cNvSpPr/>
            <p:nvPr/>
          </p:nvSpPr>
          <p:spPr>
            <a:xfrm>
              <a:off x="154982" y="5344330"/>
              <a:ext cx="867905" cy="86790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59" name="Graphic 58" descr="Palm tree">
              <a:extLst>
                <a:ext uri="{FF2B5EF4-FFF2-40B4-BE49-F238E27FC236}">
                  <a16:creationId xmlns:a16="http://schemas.microsoft.com/office/drawing/2014/main" id="{E379C58C-C914-6142-B627-3B8C29D6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87266" y="5317482"/>
              <a:ext cx="887762" cy="887762"/>
            </a:xfrm>
            <a:prstGeom prst="rect">
              <a:avLst/>
            </a:prstGeom>
          </p:spPr>
        </p:pic>
      </p:grpSp>
      <p:pic>
        <p:nvPicPr>
          <p:cNvPr id="1028" name="Picture 4" descr="NOW - KHAI TRƯƠNG G-TOWN🍾 SALE UP TO 50% OFF tại chi nhánh... | Facebook">
            <a:extLst>
              <a:ext uri="{FF2B5EF4-FFF2-40B4-BE49-F238E27FC236}">
                <a16:creationId xmlns:a16="http://schemas.microsoft.com/office/drawing/2014/main" id="{B268D3F5-7DD2-9D41-BF9B-2E7CD6E9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55" y="4358426"/>
            <a:ext cx="3743585" cy="13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7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6" grpId="0" animBg="1"/>
      <p:bldP spid="22" grpId="0" animBg="1"/>
      <p:bldP spid="23" grpId="0" animBg="1"/>
      <p:bldP spid="32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2E0A3A-60F5-9D40-94FE-CA5C5D3768EF}"/>
              </a:ext>
            </a:extLst>
          </p:cNvPr>
          <p:cNvSpPr txBox="1"/>
          <p:nvPr/>
        </p:nvSpPr>
        <p:spPr>
          <a:xfrm>
            <a:off x="1215511" y="1255672"/>
            <a:ext cx="9760975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merican Typewriter" panose="02090604020004020304" pitchFamily="18" charset="77"/>
              </a:rPr>
              <a:t>SƠ ĐỒ HỆ THỐNG</a:t>
            </a:r>
            <a:endParaRPr lang="en-VN" sz="32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F6A3D-6378-8140-B926-5A17DF074E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6087" y="2278250"/>
            <a:ext cx="7278359" cy="3804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1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Phân tích và đặc tả yêu cầu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823262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USECASE NGHIỆP VỤ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73E62A4-6F86-3543-B5CA-4C2DB4FD8C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0458" y="1323789"/>
            <a:ext cx="9331578" cy="4535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586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86004" y="5640202"/>
            <a:ext cx="8527380" cy="923330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5" y="5801234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Sơ đồ hoạt động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4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336</Words>
  <Application>Microsoft Office PowerPoint</Application>
  <PresentationFormat>Widescreen</PresentationFormat>
  <Paragraphs>68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Al Nile</vt:lpstr>
      <vt:lpstr>Al Tarikh</vt:lpstr>
      <vt:lpstr>American Typewriter</vt:lpstr>
      <vt:lpstr>Apple Color Emoji</vt:lpstr>
      <vt:lpstr>Arial</vt:lpstr>
      <vt:lpstr>Calibri</vt:lpstr>
      <vt:lpstr>Calibri Light</vt:lpstr>
      <vt:lpstr>Copperplate Gothic Bold</vt:lpstr>
      <vt:lpstr>Courier New</vt:lpstr>
      <vt:lpstr>Didot</vt:lpstr>
      <vt:lpstr>Engravers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Thắng Huỳnh Hữu</dc:creator>
  <cp:lastModifiedBy>User</cp:lastModifiedBy>
  <cp:revision>87</cp:revision>
  <dcterms:created xsi:type="dcterms:W3CDTF">2021-05-23T11:40:56Z</dcterms:created>
  <dcterms:modified xsi:type="dcterms:W3CDTF">2021-06-08T16:36:48Z</dcterms:modified>
</cp:coreProperties>
</file>